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sldIdLst>
    <p:sldId id="332" r:id="rId5"/>
    <p:sldId id="330" r:id="rId6"/>
    <p:sldId id="335" r:id="rId7"/>
    <p:sldId id="337" r:id="rId8"/>
    <p:sldId id="336" r:id="rId9"/>
    <p:sldId id="324" r:id="rId10"/>
    <p:sldId id="326" r:id="rId11"/>
    <p:sldId id="270" r:id="rId12"/>
    <p:sldId id="329" r:id="rId13"/>
    <p:sldId id="325" r:id="rId14"/>
    <p:sldId id="333" r:id="rId15"/>
    <p:sldId id="334" r:id="rId16"/>
    <p:sldId id="33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EB84D-2360-47BA-A170-3EC3E5D6CB67}">
          <p14:sldIdLst>
            <p14:sldId id="332"/>
            <p14:sldId id="330"/>
            <p14:sldId id="335"/>
            <p14:sldId id="337"/>
            <p14:sldId id="336"/>
            <p14:sldId id="324"/>
            <p14:sldId id="326"/>
            <p14:sldId id="270"/>
            <p14:sldId id="329"/>
            <p14:sldId id="325"/>
            <p14:sldId id="333"/>
            <p14:sldId id="334"/>
            <p14:sldId id="33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67AEB9-020E-4923-A960-9356091729EF}" v="623" dt="2022-04-25T19:58:22.737"/>
    <p1510:client id="{5D885A38-2D86-7927-3F97-A0B23BEA68AB}" v="78" dt="2022-04-25T19:41:09.014"/>
    <p1510:client id="{FC3519F9-EE7C-409C-8127-E28681CE555B}" v="73" dt="2022-04-25T19:49:23.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yid, Sacdiya (UMKC-Student)" userId="S::dsskwn@umsystem.edu::58f6f922-a704-4447-a99a-e0012e3cb6df" providerId="AD" clId="Web-{5D885A38-2D86-7927-3F97-A0B23BEA68AB}"/>
    <pc:docChg chg="addSld delSld modSld modSection">
      <pc:chgData name="Sayid, Sacdiya (UMKC-Student)" userId="S::dsskwn@umsystem.edu::58f6f922-a704-4447-a99a-e0012e3cb6df" providerId="AD" clId="Web-{5D885A38-2D86-7927-3F97-A0B23BEA68AB}" dt="2022-04-25T19:41:07.467" v="60" actId="20577"/>
      <pc:docMkLst>
        <pc:docMk/>
      </pc:docMkLst>
      <pc:sldChg chg="delSp modSp add replId">
        <pc:chgData name="Sayid, Sacdiya (UMKC-Student)" userId="S::dsskwn@umsystem.edu::58f6f922-a704-4447-a99a-e0012e3cb6df" providerId="AD" clId="Web-{5D885A38-2D86-7927-3F97-A0B23BEA68AB}" dt="2022-04-25T19:40:59.545" v="51" actId="20577"/>
        <pc:sldMkLst>
          <pc:docMk/>
          <pc:sldMk cId="2319173469" sldId="335"/>
        </pc:sldMkLst>
        <pc:spChg chg="mod">
          <ac:chgData name="Sayid, Sacdiya (UMKC-Student)" userId="S::dsskwn@umsystem.edu::58f6f922-a704-4447-a99a-e0012e3cb6df" providerId="AD" clId="Web-{5D885A38-2D86-7927-3F97-A0B23BEA68AB}" dt="2022-04-25T19:40:59.545" v="51" actId="20577"/>
          <ac:spMkLst>
            <pc:docMk/>
            <pc:sldMk cId="2319173469" sldId="335"/>
            <ac:spMk id="2" creationId="{00000000-0000-0000-0000-000000000000}"/>
          </ac:spMkLst>
        </pc:spChg>
        <pc:spChg chg="del">
          <ac:chgData name="Sayid, Sacdiya (UMKC-Student)" userId="S::dsskwn@umsystem.edu::58f6f922-a704-4447-a99a-e0012e3cb6df" providerId="AD" clId="Web-{5D885A38-2D86-7927-3F97-A0B23BEA68AB}" dt="2022-04-25T19:40:47.482" v="33"/>
          <ac:spMkLst>
            <pc:docMk/>
            <pc:sldMk cId="2319173469" sldId="335"/>
            <ac:spMk id="20" creationId="{290A55A2-5780-480A-9B09-0794A2FA46A2}"/>
          </ac:spMkLst>
        </pc:spChg>
        <pc:spChg chg="del">
          <ac:chgData name="Sayid, Sacdiya (UMKC-Student)" userId="S::dsskwn@umsystem.edu::58f6f922-a704-4447-a99a-e0012e3cb6df" providerId="AD" clId="Web-{5D885A38-2D86-7927-3F97-A0B23BEA68AB}" dt="2022-04-25T19:40:47.482" v="32"/>
          <ac:spMkLst>
            <pc:docMk/>
            <pc:sldMk cId="2319173469" sldId="335"/>
            <ac:spMk id="21" creationId="{27151864-C9A8-44E9-BFB3-C37156471FA4}"/>
          </ac:spMkLst>
        </pc:spChg>
        <pc:spChg chg="del">
          <ac:chgData name="Sayid, Sacdiya (UMKC-Student)" userId="S::dsskwn@umsystem.edu::58f6f922-a704-4447-a99a-e0012e3cb6df" providerId="AD" clId="Web-{5D885A38-2D86-7927-3F97-A0B23BEA68AB}" dt="2022-04-25T19:40:47.482" v="31"/>
          <ac:spMkLst>
            <pc:docMk/>
            <pc:sldMk cId="2319173469" sldId="335"/>
            <ac:spMk id="22" creationId="{242E4D94-6FDE-4AEC-B968-6E0F6C824F7E}"/>
          </ac:spMkLst>
        </pc:spChg>
        <pc:spChg chg="del">
          <ac:chgData name="Sayid, Sacdiya (UMKC-Student)" userId="S::dsskwn@umsystem.edu::58f6f922-a704-4447-a99a-e0012e3cb6df" providerId="AD" clId="Web-{5D885A38-2D86-7927-3F97-A0B23BEA68AB}" dt="2022-04-25T19:40:47.482" v="30"/>
          <ac:spMkLst>
            <pc:docMk/>
            <pc:sldMk cId="2319173469" sldId="335"/>
            <ac:spMk id="23" creationId="{D31B8451-6B8D-4A2C-84DF-DFD34DCC88F7}"/>
          </ac:spMkLst>
        </pc:spChg>
        <pc:spChg chg="del">
          <ac:chgData name="Sayid, Sacdiya (UMKC-Student)" userId="S::dsskwn@umsystem.edu::58f6f922-a704-4447-a99a-e0012e3cb6df" providerId="AD" clId="Web-{5D885A38-2D86-7927-3F97-A0B23BEA68AB}" dt="2022-04-25T19:40:47.482" v="29"/>
          <ac:spMkLst>
            <pc:docMk/>
            <pc:sldMk cId="2319173469" sldId="335"/>
            <ac:spMk id="24" creationId="{36DB330E-DCC5-4141-9027-80C7C2147056}"/>
          </ac:spMkLst>
        </pc:spChg>
        <pc:spChg chg="del">
          <ac:chgData name="Sayid, Sacdiya (UMKC-Student)" userId="S::dsskwn@umsystem.edu::58f6f922-a704-4447-a99a-e0012e3cb6df" providerId="AD" clId="Web-{5D885A38-2D86-7927-3F97-A0B23BEA68AB}" dt="2022-04-25T19:40:47.482" v="28"/>
          <ac:spMkLst>
            <pc:docMk/>
            <pc:sldMk cId="2319173469" sldId="335"/>
            <ac:spMk id="25" creationId="{766879F1-1F42-4CCC-B717-8D1138CEB2AE}"/>
          </ac:spMkLst>
        </pc:spChg>
        <pc:spChg chg="del">
          <ac:chgData name="Sayid, Sacdiya (UMKC-Student)" userId="S::dsskwn@umsystem.edu::58f6f922-a704-4447-a99a-e0012e3cb6df" providerId="AD" clId="Web-{5D885A38-2D86-7927-3F97-A0B23BEA68AB}" dt="2022-04-25T19:40:47.482" v="27"/>
          <ac:spMkLst>
            <pc:docMk/>
            <pc:sldMk cId="2319173469" sldId="335"/>
            <ac:spMk id="26" creationId="{20A95C91-6FD1-4A49-8AFC-31560FC34819}"/>
          </ac:spMkLst>
        </pc:spChg>
        <pc:spChg chg="del">
          <ac:chgData name="Sayid, Sacdiya (UMKC-Student)" userId="S::dsskwn@umsystem.edu::58f6f922-a704-4447-a99a-e0012e3cb6df" providerId="AD" clId="Web-{5D885A38-2D86-7927-3F97-A0B23BEA68AB}" dt="2022-04-25T19:40:47.482" v="26"/>
          <ac:spMkLst>
            <pc:docMk/>
            <pc:sldMk cId="2319173469" sldId="335"/>
            <ac:spMk id="27" creationId="{58E65745-E7DC-4D92-BECF-DD3DEBBE0274}"/>
          </ac:spMkLst>
        </pc:spChg>
        <pc:spChg chg="del">
          <ac:chgData name="Sayid, Sacdiya (UMKC-Student)" userId="S::dsskwn@umsystem.edu::58f6f922-a704-4447-a99a-e0012e3cb6df" providerId="AD" clId="Web-{5D885A38-2D86-7927-3F97-A0B23BEA68AB}" dt="2022-04-25T19:40:47.482" v="25"/>
          <ac:spMkLst>
            <pc:docMk/>
            <pc:sldMk cId="2319173469" sldId="335"/>
            <ac:spMk id="28" creationId="{F2534E84-CF0F-4578-A7C4-9266C8724B9A}"/>
          </ac:spMkLst>
        </pc:spChg>
        <pc:spChg chg="del">
          <ac:chgData name="Sayid, Sacdiya (UMKC-Student)" userId="S::dsskwn@umsystem.edu::58f6f922-a704-4447-a99a-e0012e3cb6df" providerId="AD" clId="Web-{5D885A38-2D86-7927-3F97-A0B23BEA68AB}" dt="2022-04-25T19:40:47.482" v="24"/>
          <ac:spMkLst>
            <pc:docMk/>
            <pc:sldMk cId="2319173469" sldId="335"/>
            <ac:spMk id="29" creationId="{22992AEB-1C83-4DC8-B404-00FAEDF4EEB9}"/>
          </ac:spMkLst>
        </pc:spChg>
        <pc:spChg chg="del">
          <ac:chgData name="Sayid, Sacdiya (UMKC-Student)" userId="S::dsskwn@umsystem.edu::58f6f922-a704-4447-a99a-e0012e3cb6df" providerId="AD" clId="Web-{5D885A38-2D86-7927-3F97-A0B23BEA68AB}" dt="2022-04-25T19:40:47.482" v="23"/>
          <ac:spMkLst>
            <pc:docMk/>
            <pc:sldMk cId="2319173469" sldId="335"/>
            <ac:spMk id="30" creationId="{6DC81256-4D2B-40B7-A921-9C8E7FD0CD38}"/>
          </ac:spMkLst>
        </pc:spChg>
        <pc:spChg chg="del">
          <ac:chgData name="Sayid, Sacdiya (UMKC-Student)" userId="S::dsskwn@umsystem.edu::58f6f922-a704-4447-a99a-e0012e3cb6df" providerId="AD" clId="Web-{5D885A38-2D86-7927-3F97-A0B23BEA68AB}" dt="2022-04-25T19:40:47.482" v="22"/>
          <ac:spMkLst>
            <pc:docMk/>
            <pc:sldMk cId="2319173469" sldId="335"/>
            <ac:spMk id="31" creationId="{63139261-7668-423D-B35B-490274333463}"/>
          </ac:spMkLst>
        </pc:spChg>
        <pc:picChg chg="del">
          <ac:chgData name="Sayid, Sacdiya (UMKC-Student)" userId="S::dsskwn@umsystem.edu::58f6f922-a704-4447-a99a-e0012e3cb6df" providerId="AD" clId="Web-{5D885A38-2D86-7927-3F97-A0B23BEA68AB}" dt="2022-04-25T19:40:47.482" v="36"/>
          <ac:picMkLst>
            <pc:docMk/>
            <pc:sldMk cId="2319173469" sldId="335"/>
            <ac:picMk id="11" creationId="{E7B436B4-2059-4D61-85B3-EAF27A8579D3}"/>
          </ac:picMkLst>
        </pc:picChg>
        <pc:picChg chg="del">
          <ac:chgData name="Sayid, Sacdiya (UMKC-Student)" userId="S::dsskwn@umsystem.edu::58f6f922-a704-4447-a99a-e0012e3cb6df" providerId="AD" clId="Web-{5D885A38-2D86-7927-3F97-A0B23BEA68AB}" dt="2022-04-25T19:40:47.482" v="35"/>
          <ac:picMkLst>
            <pc:docMk/>
            <pc:sldMk cId="2319173469" sldId="335"/>
            <ac:picMk id="13" creationId="{72C702F9-82A7-4706-809B-55B88B571351}"/>
          </ac:picMkLst>
        </pc:picChg>
        <pc:picChg chg="del">
          <ac:chgData name="Sayid, Sacdiya (UMKC-Student)" userId="S::dsskwn@umsystem.edu::58f6f922-a704-4447-a99a-e0012e3cb6df" providerId="AD" clId="Web-{5D885A38-2D86-7927-3F97-A0B23BEA68AB}" dt="2022-04-25T19:40:47.482" v="34"/>
          <ac:picMkLst>
            <pc:docMk/>
            <pc:sldMk cId="2319173469" sldId="335"/>
            <ac:picMk id="15" creationId="{61AD4808-8E56-47BC-9156-D15C65F29A65}"/>
          </ac:picMkLst>
        </pc:picChg>
        <pc:picChg chg="del">
          <ac:chgData name="Sayid, Sacdiya (UMKC-Student)" userId="S::dsskwn@umsystem.edu::58f6f922-a704-4447-a99a-e0012e3cb6df" providerId="AD" clId="Web-{5D885A38-2D86-7927-3F97-A0B23BEA68AB}" dt="2022-04-25T19:40:52.857" v="39"/>
          <ac:picMkLst>
            <pc:docMk/>
            <pc:sldMk cId="2319173469" sldId="335"/>
            <ac:picMk id="17" creationId="{7030DDB6-292E-4D66-8071-5373D5438A1C}"/>
          </ac:picMkLst>
        </pc:picChg>
        <pc:picChg chg="del">
          <ac:chgData name="Sayid, Sacdiya (UMKC-Student)" userId="S::dsskwn@umsystem.edu::58f6f922-a704-4447-a99a-e0012e3cb6df" providerId="AD" clId="Web-{5D885A38-2D86-7927-3F97-A0B23BEA68AB}" dt="2022-04-25T19:40:52.248" v="38"/>
          <ac:picMkLst>
            <pc:docMk/>
            <pc:sldMk cId="2319173469" sldId="335"/>
            <ac:picMk id="19" creationId="{DBE5CD73-C5C7-479F-9D29-A2C6AA767241}"/>
          </ac:picMkLst>
        </pc:picChg>
        <pc:picChg chg="del">
          <ac:chgData name="Sayid, Sacdiya (UMKC-Student)" userId="S::dsskwn@umsystem.edu::58f6f922-a704-4447-a99a-e0012e3cb6df" providerId="AD" clId="Web-{5D885A38-2D86-7927-3F97-A0B23BEA68AB}" dt="2022-04-25T19:40:51.436" v="37"/>
          <ac:picMkLst>
            <pc:docMk/>
            <pc:sldMk cId="2319173469" sldId="335"/>
            <ac:picMk id="33" creationId="{D336D2B3-4B63-41E5-9342-EDA6B9B9C3B9}"/>
          </ac:picMkLst>
        </pc:picChg>
      </pc:sldChg>
      <pc:sldChg chg="addSp delSp modSp new del">
        <pc:chgData name="Sayid, Sacdiya (UMKC-Student)" userId="S::dsskwn@umsystem.edu::58f6f922-a704-4447-a99a-e0012e3cb6df" providerId="AD" clId="Web-{5D885A38-2D86-7927-3F97-A0B23BEA68AB}" dt="2022-04-25T19:40:40.529" v="20"/>
        <pc:sldMkLst>
          <pc:docMk/>
          <pc:sldMk cId="2360450392" sldId="335"/>
        </pc:sldMkLst>
        <pc:spChg chg="add del mod">
          <ac:chgData name="Sayid, Sacdiya (UMKC-Student)" userId="S::dsskwn@umsystem.edu::58f6f922-a704-4447-a99a-e0012e3cb6df" providerId="AD" clId="Web-{5D885A38-2D86-7927-3F97-A0B23BEA68AB}" dt="2022-04-25T19:40:36.420" v="19"/>
          <ac:spMkLst>
            <pc:docMk/>
            <pc:sldMk cId="2360450392" sldId="335"/>
            <ac:spMk id="2" creationId="{689A71CE-9450-E092-D75D-D449358206DF}"/>
          </ac:spMkLst>
        </pc:spChg>
      </pc:sldChg>
      <pc:sldChg chg="modSp add replId">
        <pc:chgData name="Sayid, Sacdiya (UMKC-Student)" userId="S::dsskwn@umsystem.edu::58f6f922-a704-4447-a99a-e0012e3cb6df" providerId="AD" clId="Web-{5D885A38-2D86-7927-3F97-A0B23BEA68AB}" dt="2022-04-25T19:41:07.467" v="60" actId="20577"/>
        <pc:sldMkLst>
          <pc:docMk/>
          <pc:sldMk cId="3393589190" sldId="336"/>
        </pc:sldMkLst>
        <pc:spChg chg="mod">
          <ac:chgData name="Sayid, Sacdiya (UMKC-Student)" userId="S::dsskwn@umsystem.edu::58f6f922-a704-4447-a99a-e0012e3cb6df" providerId="AD" clId="Web-{5D885A38-2D86-7927-3F97-A0B23BEA68AB}" dt="2022-04-25T19:41:07.467" v="60" actId="20577"/>
          <ac:spMkLst>
            <pc:docMk/>
            <pc:sldMk cId="3393589190" sldId="336"/>
            <ac:spMk id="2" creationId="{00000000-0000-0000-0000-000000000000}"/>
          </ac:spMkLst>
        </pc:spChg>
      </pc:sldChg>
    </pc:docChg>
  </pc:docChgLst>
  <pc:docChgLst>
    <pc:chgData name="Caberto, Nelson (UMKC-Student)" userId="0100ff16-78eb-427c-891b-f3a3508f291b" providerId="ADAL" clId="{1667AEB9-020E-4923-A960-9356091729EF}"/>
    <pc:docChg chg="undo custSel addSld delSld modSld sldOrd modSection">
      <pc:chgData name="Caberto, Nelson (UMKC-Student)" userId="0100ff16-78eb-427c-891b-f3a3508f291b" providerId="ADAL" clId="{1667AEB9-020E-4923-A960-9356091729EF}" dt="2022-04-25T19:58:22.737" v="1331" actId="20577"/>
      <pc:docMkLst>
        <pc:docMk/>
      </pc:docMkLst>
      <pc:sldChg chg="addSp delSp modSp add mod ord">
        <pc:chgData name="Caberto, Nelson (UMKC-Student)" userId="0100ff16-78eb-427c-891b-f3a3508f291b" providerId="ADAL" clId="{1667AEB9-020E-4923-A960-9356091729EF}" dt="2022-04-24T04:41:06.074" v="735"/>
        <pc:sldMkLst>
          <pc:docMk/>
          <pc:sldMk cId="831118263" sldId="270"/>
        </pc:sldMkLst>
        <pc:spChg chg="add del mod">
          <ac:chgData name="Caberto, Nelson (UMKC-Student)" userId="0100ff16-78eb-427c-891b-f3a3508f291b" providerId="ADAL" clId="{1667AEB9-020E-4923-A960-9356091729EF}" dt="2022-04-24T04:40:48.168" v="732" actId="478"/>
          <ac:spMkLst>
            <pc:docMk/>
            <pc:sldMk cId="831118263" sldId="270"/>
            <ac:spMk id="3" creationId="{AF2CFBFF-28C2-4A0B-8782-6E1AF2D8B230}"/>
          </ac:spMkLst>
        </pc:spChg>
        <pc:spChg chg="del">
          <ac:chgData name="Caberto, Nelson (UMKC-Student)" userId="0100ff16-78eb-427c-891b-f3a3508f291b" providerId="ADAL" clId="{1667AEB9-020E-4923-A960-9356091729EF}" dt="2022-04-24T04:40:41.144" v="729" actId="478"/>
          <ac:spMkLst>
            <pc:docMk/>
            <pc:sldMk cId="831118263" sldId="270"/>
            <ac:spMk id="5" creationId="{9FB90DA8-FA34-4993-992F-15D9887F814F}"/>
          </ac:spMkLst>
        </pc:spChg>
        <pc:spChg chg="add del mod">
          <ac:chgData name="Caberto, Nelson (UMKC-Student)" userId="0100ff16-78eb-427c-891b-f3a3508f291b" providerId="ADAL" clId="{1667AEB9-020E-4923-A960-9356091729EF}" dt="2022-04-24T04:41:05.355" v="734" actId="478"/>
          <ac:spMkLst>
            <pc:docMk/>
            <pc:sldMk cId="831118263" sldId="270"/>
            <ac:spMk id="6" creationId="{DFD04E23-5039-4932-8898-200B2DBBE82B}"/>
          </ac:spMkLst>
        </pc:spChg>
        <pc:spChg chg="add mod">
          <ac:chgData name="Caberto, Nelson (UMKC-Student)" userId="0100ff16-78eb-427c-891b-f3a3508f291b" providerId="ADAL" clId="{1667AEB9-020E-4923-A960-9356091729EF}" dt="2022-04-24T04:41:06.074" v="735"/>
          <ac:spMkLst>
            <pc:docMk/>
            <pc:sldMk cId="831118263" sldId="270"/>
            <ac:spMk id="7" creationId="{A5169D19-8D75-4E53-9FB1-A8A7975E390F}"/>
          </ac:spMkLst>
        </pc:spChg>
      </pc:sldChg>
      <pc:sldChg chg="addSp delSp modSp del mod">
        <pc:chgData name="Caberto, Nelson (UMKC-Student)" userId="0100ff16-78eb-427c-891b-f3a3508f291b" providerId="ADAL" clId="{1667AEB9-020E-4923-A960-9356091729EF}" dt="2022-04-24T04:41:50.483" v="737" actId="2696"/>
        <pc:sldMkLst>
          <pc:docMk/>
          <pc:sldMk cId="4205545068" sldId="323"/>
        </pc:sldMkLst>
        <pc:spChg chg="add del mod">
          <ac:chgData name="Caberto, Nelson (UMKC-Student)" userId="0100ff16-78eb-427c-891b-f3a3508f291b" providerId="ADAL" clId="{1667AEB9-020E-4923-A960-9356091729EF}" dt="2022-04-24T04:36:03.052" v="690" actId="478"/>
          <ac:spMkLst>
            <pc:docMk/>
            <pc:sldMk cId="4205545068" sldId="323"/>
            <ac:spMk id="3" creationId="{C8060210-8463-4D12-815C-B4DC915BCDC6}"/>
          </ac:spMkLst>
        </pc:spChg>
        <pc:graphicFrameChg chg="add del mod modGraphic">
          <ac:chgData name="Caberto, Nelson (UMKC-Student)" userId="0100ff16-78eb-427c-891b-f3a3508f291b" providerId="ADAL" clId="{1667AEB9-020E-4923-A960-9356091729EF}" dt="2022-04-24T04:36:02.562" v="689"/>
          <ac:graphicFrameMkLst>
            <pc:docMk/>
            <pc:sldMk cId="4205545068" sldId="323"/>
            <ac:graphicFrameMk id="4" creationId="{5583F9FD-6462-42DB-8F2C-0FE50B41A9A2}"/>
          </ac:graphicFrameMkLst>
        </pc:graphicFrameChg>
      </pc:sldChg>
      <pc:sldChg chg="addSp delSp modSp mod">
        <pc:chgData name="Caberto, Nelson (UMKC-Student)" userId="0100ff16-78eb-427c-891b-f3a3508f291b" providerId="ADAL" clId="{1667AEB9-020E-4923-A960-9356091729EF}" dt="2022-04-24T04:44:15.061" v="834" actId="20577"/>
        <pc:sldMkLst>
          <pc:docMk/>
          <pc:sldMk cId="4198289070" sldId="324"/>
        </pc:sldMkLst>
        <pc:spChg chg="del mod">
          <ac:chgData name="Caberto, Nelson (UMKC-Student)" userId="0100ff16-78eb-427c-891b-f3a3508f291b" providerId="ADAL" clId="{1667AEB9-020E-4923-A960-9356091729EF}" dt="2022-04-24T04:36:19.883" v="691" actId="478"/>
          <ac:spMkLst>
            <pc:docMk/>
            <pc:sldMk cId="4198289070" sldId="324"/>
            <ac:spMk id="3" creationId="{6FE19483-C4A4-406A-B450-4ABBB2C4EC04}"/>
          </ac:spMkLst>
        </pc:spChg>
        <pc:graphicFrameChg chg="add mod modGraphic">
          <ac:chgData name="Caberto, Nelson (UMKC-Student)" userId="0100ff16-78eb-427c-891b-f3a3508f291b" providerId="ADAL" clId="{1667AEB9-020E-4923-A960-9356091729EF}" dt="2022-04-24T04:44:15.061" v="834" actId="20577"/>
          <ac:graphicFrameMkLst>
            <pc:docMk/>
            <pc:sldMk cId="4198289070" sldId="324"/>
            <ac:graphicFrameMk id="4" creationId="{4CE2B41D-4415-4A9D-B275-B4700F9DA63E}"/>
          </ac:graphicFrameMkLst>
        </pc:graphicFrameChg>
      </pc:sldChg>
      <pc:sldChg chg="addSp delSp modSp mod">
        <pc:chgData name="Caberto, Nelson (UMKC-Student)" userId="0100ff16-78eb-427c-891b-f3a3508f291b" providerId="ADAL" clId="{1667AEB9-020E-4923-A960-9356091729EF}" dt="2022-04-24T15:43:03.066" v="1194" actId="478"/>
        <pc:sldMkLst>
          <pc:docMk/>
          <pc:sldMk cId="342372637" sldId="325"/>
        </pc:sldMkLst>
        <pc:spChg chg="del">
          <ac:chgData name="Caberto, Nelson (UMKC-Student)" userId="0100ff16-78eb-427c-891b-f3a3508f291b" providerId="ADAL" clId="{1667AEB9-020E-4923-A960-9356091729EF}" dt="2022-04-24T15:34:49.446" v="1158" actId="478"/>
          <ac:spMkLst>
            <pc:docMk/>
            <pc:sldMk cId="342372637" sldId="325"/>
            <ac:spMk id="2" creationId="{00000000-0000-0000-0000-000000000000}"/>
          </ac:spMkLst>
        </pc:spChg>
        <pc:spChg chg="add del mod">
          <ac:chgData name="Caberto, Nelson (UMKC-Student)" userId="0100ff16-78eb-427c-891b-f3a3508f291b" providerId="ADAL" clId="{1667AEB9-020E-4923-A960-9356091729EF}" dt="2022-04-24T15:34:53.398" v="1159" actId="478"/>
          <ac:spMkLst>
            <pc:docMk/>
            <pc:sldMk cId="342372637" sldId="325"/>
            <ac:spMk id="4" creationId="{308BEAC0-BE4B-44AB-B4F2-65F39F1E9021}"/>
          </ac:spMkLst>
        </pc:spChg>
        <pc:spChg chg="add del mod">
          <ac:chgData name="Caberto, Nelson (UMKC-Student)" userId="0100ff16-78eb-427c-891b-f3a3508f291b" providerId="ADAL" clId="{1667AEB9-020E-4923-A960-9356091729EF}" dt="2022-04-24T15:43:03.066" v="1194" actId="478"/>
          <ac:spMkLst>
            <pc:docMk/>
            <pc:sldMk cId="342372637" sldId="325"/>
            <ac:spMk id="9" creationId="{AC467AC5-EA7A-45CD-877C-EBF5F744D7C1}"/>
          </ac:spMkLst>
        </pc:spChg>
        <pc:graphicFrameChg chg="add del mod modGraphic">
          <ac:chgData name="Caberto, Nelson (UMKC-Student)" userId="0100ff16-78eb-427c-891b-f3a3508f291b" providerId="ADAL" clId="{1667AEB9-020E-4923-A960-9356091729EF}" dt="2022-04-24T15:35:39.461" v="1163" actId="478"/>
          <ac:graphicFrameMkLst>
            <pc:docMk/>
            <pc:sldMk cId="342372637" sldId="325"/>
            <ac:graphicFrameMk id="5" creationId="{DC7C1209-CC8D-4E34-8548-7BA9057D8BF8}"/>
          </ac:graphicFrameMkLst>
        </pc:graphicFrameChg>
        <pc:graphicFrameChg chg="add del mod">
          <ac:chgData name="Caberto, Nelson (UMKC-Student)" userId="0100ff16-78eb-427c-891b-f3a3508f291b" providerId="ADAL" clId="{1667AEB9-020E-4923-A960-9356091729EF}" dt="2022-04-24T15:37:36.823" v="1165" actId="478"/>
          <ac:graphicFrameMkLst>
            <pc:docMk/>
            <pc:sldMk cId="342372637" sldId="325"/>
            <ac:graphicFrameMk id="6" creationId="{D9BAFED2-DC31-4780-A6C7-770842B5F991}"/>
          </ac:graphicFrameMkLst>
        </pc:graphicFrameChg>
        <pc:picChg chg="add mod">
          <ac:chgData name="Caberto, Nelson (UMKC-Student)" userId="0100ff16-78eb-427c-891b-f3a3508f291b" providerId="ADAL" clId="{1667AEB9-020E-4923-A960-9356091729EF}" dt="2022-04-24T15:38:36.893" v="1168" actId="962"/>
          <ac:picMkLst>
            <pc:docMk/>
            <pc:sldMk cId="342372637" sldId="325"/>
            <ac:picMk id="8" creationId="{1D54C234-76BE-4EE0-922B-3A9E1E90CC4A}"/>
          </ac:picMkLst>
        </pc:picChg>
      </pc:sldChg>
      <pc:sldChg chg="addSp delSp modSp mod">
        <pc:chgData name="Caberto, Nelson (UMKC-Student)" userId="0100ff16-78eb-427c-891b-f3a3508f291b" providerId="ADAL" clId="{1667AEB9-020E-4923-A960-9356091729EF}" dt="2022-04-24T04:39:23.192" v="716" actId="1076"/>
        <pc:sldMkLst>
          <pc:docMk/>
          <pc:sldMk cId="3814522679" sldId="326"/>
        </pc:sldMkLst>
        <pc:spChg chg="mod">
          <ac:chgData name="Caberto, Nelson (UMKC-Student)" userId="0100ff16-78eb-427c-891b-f3a3508f291b" providerId="ADAL" clId="{1667AEB9-020E-4923-A960-9356091729EF}" dt="2022-04-24T04:39:23.192" v="716" actId="1076"/>
          <ac:spMkLst>
            <pc:docMk/>
            <pc:sldMk cId="3814522679" sldId="326"/>
            <ac:spMk id="2" creationId="{00000000-0000-0000-0000-000000000000}"/>
          </ac:spMkLst>
        </pc:spChg>
        <pc:spChg chg="add del">
          <ac:chgData name="Caberto, Nelson (UMKC-Student)" userId="0100ff16-78eb-427c-891b-f3a3508f291b" providerId="ADAL" clId="{1667AEB9-020E-4923-A960-9356091729EF}" dt="2022-04-24T04:38:34.962" v="711" actId="478"/>
          <ac:spMkLst>
            <pc:docMk/>
            <pc:sldMk cId="3814522679" sldId="326"/>
            <ac:spMk id="3" creationId="{6FE19483-C4A4-406A-B450-4ABBB2C4EC04}"/>
          </ac:spMkLst>
        </pc:spChg>
        <pc:spChg chg="add mod">
          <ac:chgData name="Caberto, Nelson (UMKC-Student)" userId="0100ff16-78eb-427c-891b-f3a3508f291b" providerId="ADAL" clId="{1667AEB9-020E-4923-A960-9356091729EF}" dt="2022-04-24T04:39:18.378" v="715" actId="1076"/>
          <ac:spMkLst>
            <pc:docMk/>
            <pc:sldMk cId="3814522679" sldId="326"/>
            <ac:spMk id="4" creationId="{D941A302-3CA0-4F1A-BACF-E0A34F074A4D}"/>
          </ac:spMkLst>
        </pc:spChg>
        <pc:spChg chg="add mod">
          <ac:chgData name="Caberto, Nelson (UMKC-Student)" userId="0100ff16-78eb-427c-891b-f3a3508f291b" providerId="ADAL" clId="{1667AEB9-020E-4923-A960-9356091729EF}" dt="2022-04-24T04:39:18.378" v="715" actId="1076"/>
          <ac:spMkLst>
            <pc:docMk/>
            <pc:sldMk cId="3814522679" sldId="326"/>
            <ac:spMk id="8" creationId="{CA76CFBF-C39F-4170-8A85-60FA90835105}"/>
          </ac:spMkLst>
        </pc:spChg>
        <pc:grpChg chg="add mod">
          <ac:chgData name="Caberto, Nelson (UMKC-Student)" userId="0100ff16-78eb-427c-891b-f3a3508f291b" providerId="ADAL" clId="{1667AEB9-020E-4923-A960-9356091729EF}" dt="2022-04-24T04:39:18.378" v="715" actId="1076"/>
          <ac:grpSpMkLst>
            <pc:docMk/>
            <pc:sldMk cId="3814522679" sldId="326"/>
            <ac:grpSpMk id="12" creationId="{489C1C24-A516-4648-BF07-B12EC37D38C3}"/>
          </ac:grpSpMkLst>
        </pc:grpChg>
        <pc:picChg chg="add mod">
          <ac:chgData name="Caberto, Nelson (UMKC-Student)" userId="0100ff16-78eb-427c-891b-f3a3508f291b" providerId="ADAL" clId="{1667AEB9-020E-4923-A960-9356091729EF}" dt="2022-04-24T04:39:18.378" v="715" actId="1076"/>
          <ac:picMkLst>
            <pc:docMk/>
            <pc:sldMk cId="3814522679" sldId="326"/>
            <ac:picMk id="5" creationId="{74AAA30D-F3E4-41F7-8733-4BCD4C26B0BB}"/>
          </ac:picMkLst>
        </pc:picChg>
        <pc:picChg chg="add mod">
          <ac:chgData name="Caberto, Nelson (UMKC-Student)" userId="0100ff16-78eb-427c-891b-f3a3508f291b" providerId="ADAL" clId="{1667AEB9-020E-4923-A960-9356091729EF}" dt="2022-04-24T04:39:18.378" v="715" actId="1076"/>
          <ac:picMkLst>
            <pc:docMk/>
            <pc:sldMk cId="3814522679" sldId="326"/>
            <ac:picMk id="6" creationId="{F4E6C3DC-2186-4FD4-9209-36BEA54F7DAB}"/>
          </ac:picMkLst>
        </pc:picChg>
        <pc:picChg chg="add mod">
          <ac:chgData name="Caberto, Nelson (UMKC-Student)" userId="0100ff16-78eb-427c-891b-f3a3508f291b" providerId="ADAL" clId="{1667AEB9-020E-4923-A960-9356091729EF}" dt="2022-04-24T04:39:18.378" v="715" actId="1076"/>
          <ac:picMkLst>
            <pc:docMk/>
            <pc:sldMk cId="3814522679" sldId="326"/>
            <ac:picMk id="7" creationId="{9DCB999B-7439-48E2-AF2A-DC4CFA0AC336}"/>
          </ac:picMkLst>
        </pc:picChg>
        <pc:picChg chg="add mod">
          <ac:chgData name="Caberto, Nelson (UMKC-Student)" userId="0100ff16-78eb-427c-891b-f3a3508f291b" providerId="ADAL" clId="{1667AEB9-020E-4923-A960-9356091729EF}" dt="2022-04-24T04:39:18.378" v="715" actId="1076"/>
          <ac:picMkLst>
            <pc:docMk/>
            <pc:sldMk cId="3814522679" sldId="326"/>
            <ac:picMk id="9" creationId="{A60BA8F2-6D8F-40F0-BB5F-153A4C08A11E}"/>
          </ac:picMkLst>
        </pc:picChg>
        <pc:picChg chg="add mod">
          <ac:chgData name="Caberto, Nelson (UMKC-Student)" userId="0100ff16-78eb-427c-891b-f3a3508f291b" providerId="ADAL" clId="{1667AEB9-020E-4923-A960-9356091729EF}" dt="2022-04-24T04:39:18.378" v="715" actId="1076"/>
          <ac:picMkLst>
            <pc:docMk/>
            <pc:sldMk cId="3814522679" sldId="326"/>
            <ac:picMk id="10" creationId="{B8DEE2CD-D98D-48E8-B597-FEB656F987C3}"/>
          </ac:picMkLst>
        </pc:picChg>
        <pc:picChg chg="add mod">
          <ac:chgData name="Caberto, Nelson (UMKC-Student)" userId="0100ff16-78eb-427c-891b-f3a3508f291b" providerId="ADAL" clId="{1667AEB9-020E-4923-A960-9356091729EF}" dt="2022-04-24T04:39:18.378" v="715" actId="1076"/>
          <ac:picMkLst>
            <pc:docMk/>
            <pc:sldMk cId="3814522679" sldId="326"/>
            <ac:picMk id="11" creationId="{34B20471-8075-4AF9-B88F-AB9312CB18A1}"/>
          </ac:picMkLst>
        </pc:picChg>
      </pc:sldChg>
      <pc:sldChg chg="del">
        <pc:chgData name="Caberto, Nelson (UMKC-Student)" userId="0100ff16-78eb-427c-891b-f3a3508f291b" providerId="ADAL" clId="{1667AEB9-020E-4923-A960-9356091729EF}" dt="2022-04-24T04:41:17.068" v="736" actId="47"/>
        <pc:sldMkLst>
          <pc:docMk/>
          <pc:sldMk cId="3106478399" sldId="328"/>
        </pc:sldMkLst>
      </pc:sldChg>
      <pc:sldChg chg="addSp modSp mod modNotesTx">
        <pc:chgData name="Caberto, Nelson (UMKC-Student)" userId="0100ff16-78eb-427c-891b-f3a3508f291b" providerId="ADAL" clId="{1667AEB9-020E-4923-A960-9356091729EF}" dt="2022-04-25T19:58:22.737" v="1331" actId="20577"/>
        <pc:sldMkLst>
          <pc:docMk/>
          <pc:sldMk cId="1707501570" sldId="329"/>
        </pc:sldMkLst>
        <pc:spChg chg="mod">
          <ac:chgData name="Caberto, Nelson (UMKC-Student)" userId="0100ff16-78eb-427c-891b-f3a3508f291b" providerId="ADAL" clId="{1667AEB9-020E-4923-A960-9356091729EF}" dt="2022-04-24T04:42:54.458" v="739" actId="20577"/>
          <ac:spMkLst>
            <pc:docMk/>
            <pc:sldMk cId="1707501570" sldId="329"/>
            <ac:spMk id="3" creationId="{6FE19483-C4A4-406A-B450-4ABBB2C4EC04}"/>
          </ac:spMkLst>
        </pc:spChg>
        <pc:graphicFrameChg chg="add mod modGraphic">
          <ac:chgData name="Caberto, Nelson (UMKC-Student)" userId="0100ff16-78eb-427c-891b-f3a3508f291b" providerId="ADAL" clId="{1667AEB9-020E-4923-A960-9356091729EF}" dt="2022-04-24T04:53:14.556" v="840" actId="12385"/>
          <ac:graphicFrameMkLst>
            <pc:docMk/>
            <pc:sldMk cId="1707501570" sldId="329"/>
            <ac:graphicFrameMk id="4" creationId="{7D0704C1-F155-4C67-BE2E-4D644F67BABF}"/>
          </ac:graphicFrameMkLst>
        </pc:graphicFrameChg>
      </pc:sldChg>
      <pc:sldChg chg="addSp delSp modSp mod">
        <pc:chgData name="Caberto, Nelson (UMKC-Student)" userId="0100ff16-78eb-427c-891b-f3a3508f291b" providerId="ADAL" clId="{1667AEB9-020E-4923-A960-9356091729EF}" dt="2022-04-24T14:59:57.392" v="1157" actId="1440"/>
        <pc:sldMkLst>
          <pc:docMk/>
          <pc:sldMk cId="2375389285" sldId="330"/>
        </pc:sldMkLst>
        <pc:spChg chg="del mod">
          <ac:chgData name="Caberto, Nelson (UMKC-Student)" userId="0100ff16-78eb-427c-891b-f3a3508f291b" providerId="ADAL" clId="{1667AEB9-020E-4923-A960-9356091729EF}" dt="2022-04-23T21:36:59.729" v="136" actId="478"/>
          <ac:spMkLst>
            <pc:docMk/>
            <pc:sldMk cId="2375389285" sldId="330"/>
            <ac:spMk id="3" creationId="{6FE19483-C4A4-406A-B450-4ABBB2C4EC04}"/>
          </ac:spMkLst>
        </pc:spChg>
        <pc:spChg chg="add del mod">
          <ac:chgData name="Caberto, Nelson (UMKC-Student)" userId="0100ff16-78eb-427c-891b-f3a3508f291b" providerId="ADAL" clId="{1667AEB9-020E-4923-A960-9356091729EF}" dt="2022-04-24T00:57:55.419" v="488" actId="478"/>
          <ac:spMkLst>
            <pc:docMk/>
            <pc:sldMk cId="2375389285" sldId="330"/>
            <ac:spMk id="4" creationId="{72BC98C1-D5D6-4CEA-85A3-DFA71D4CC08D}"/>
          </ac:spMkLst>
        </pc:spChg>
        <pc:spChg chg="add del mod">
          <ac:chgData name="Caberto, Nelson (UMKC-Student)" userId="0100ff16-78eb-427c-891b-f3a3508f291b" providerId="ADAL" clId="{1667AEB9-020E-4923-A960-9356091729EF}" dt="2022-04-24T02:57:51.637" v="643" actId="478"/>
          <ac:spMkLst>
            <pc:docMk/>
            <pc:sldMk cId="2375389285" sldId="330"/>
            <ac:spMk id="5" creationId="{AA028B5B-7E60-489A-9FE5-CDBA9FA27758}"/>
          </ac:spMkLst>
        </pc:spChg>
        <pc:spChg chg="add del mod">
          <ac:chgData name="Caberto, Nelson (UMKC-Student)" userId="0100ff16-78eb-427c-891b-f3a3508f291b" providerId="ADAL" clId="{1667AEB9-020E-4923-A960-9356091729EF}" dt="2022-04-24T00:58:06.286" v="490" actId="478"/>
          <ac:spMkLst>
            <pc:docMk/>
            <pc:sldMk cId="2375389285" sldId="330"/>
            <ac:spMk id="6" creationId="{F19597B7-895A-4217-9759-BCE919ACCCC2}"/>
          </ac:spMkLst>
        </pc:spChg>
        <pc:spChg chg="add del mod">
          <ac:chgData name="Caberto, Nelson (UMKC-Student)" userId="0100ff16-78eb-427c-891b-f3a3508f291b" providerId="ADAL" clId="{1667AEB9-020E-4923-A960-9356091729EF}" dt="2022-04-24T02:47:59.145" v="524" actId="478"/>
          <ac:spMkLst>
            <pc:docMk/>
            <pc:sldMk cId="2375389285" sldId="330"/>
            <ac:spMk id="7" creationId="{DF381D01-A69E-469E-BCA3-30DA80647C2E}"/>
          </ac:spMkLst>
        </pc:spChg>
        <pc:spChg chg="add del mod">
          <ac:chgData name="Caberto, Nelson (UMKC-Student)" userId="0100ff16-78eb-427c-891b-f3a3508f291b" providerId="ADAL" clId="{1667AEB9-020E-4923-A960-9356091729EF}" dt="2022-04-24T00:58:56.096" v="496" actId="478"/>
          <ac:spMkLst>
            <pc:docMk/>
            <pc:sldMk cId="2375389285" sldId="330"/>
            <ac:spMk id="8" creationId="{645DB689-C122-4D69-B2B5-66AE392A66E2}"/>
          </ac:spMkLst>
        </pc:spChg>
        <pc:spChg chg="add del mod">
          <ac:chgData name="Caberto, Nelson (UMKC-Student)" userId="0100ff16-78eb-427c-891b-f3a3508f291b" providerId="ADAL" clId="{1667AEB9-020E-4923-A960-9356091729EF}" dt="2022-04-24T01:02:40.543" v="512" actId="478"/>
          <ac:spMkLst>
            <pc:docMk/>
            <pc:sldMk cId="2375389285" sldId="330"/>
            <ac:spMk id="9" creationId="{8D89551C-2BC8-4C2A-946C-413EFE8F0D1D}"/>
          </ac:spMkLst>
        </pc:spChg>
        <pc:spChg chg="add mod">
          <ac:chgData name="Caberto, Nelson (UMKC-Student)" userId="0100ff16-78eb-427c-891b-f3a3508f291b" providerId="ADAL" clId="{1667AEB9-020E-4923-A960-9356091729EF}" dt="2022-04-24T02:54:43.379" v="642" actId="20577"/>
          <ac:spMkLst>
            <pc:docMk/>
            <pc:sldMk cId="2375389285" sldId="330"/>
            <ac:spMk id="20" creationId="{290A55A2-5780-480A-9B09-0794A2FA46A2}"/>
          </ac:spMkLst>
        </pc:spChg>
        <pc:spChg chg="add mod">
          <ac:chgData name="Caberto, Nelson (UMKC-Student)" userId="0100ff16-78eb-427c-891b-f3a3508f291b" providerId="ADAL" clId="{1667AEB9-020E-4923-A960-9356091729EF}" dt="2022-04-24T02:50:22.337" v="553" actId="20577"/>
          <ac:spMkLst>
            <pc:docMk/>
            <pc:sldMk cId="2375389285" sldId="330"/>
            <ac:spMk id="21" creationId="{27151864-C9A8-44E9-BFB3-C37156471FA4}"/>
          </ac:spMkLst>
        </pc:spChg>
        <pc:spChg chg="add mod">
          <ac:chgData name="Caberto, Nelson (UMKC-Student)" userId="0100ff16-78eb-427c-891b-f3a3508f291b" providerId="ADAL" clId="{1667AEB9-020E-4923-A960-9356091729EF}" dt="2022-04-24T02:50:42.276" v="566" actId="20577"/>
          <ac:spMkLst>
            <pc:docMk/>
            <pc:sldMk cId="2375389285" sldId="330"/>
            <ac:spMk id="22" creationId="{242E4D94-6FDE-4AEC-B968-6E0F6C824F7E}"/>
          </ac:spMkLst>
        </pc:spChg>
        <pc:spChg chg="add mod">
          <ac:chgData name="Caberto, Nelson (UMKC-Student)" userId="0100ff16-78eb-427c-891b-f3a3508f291b" providerId="ADAL" clId="{1667AEB9-020E-4923-A960-9356091729EF}" dt="2022-04-24T03:43:35.815" v="680" actId="1076"/>
          <ac:spMkLst>
            <pc:docMk/>
            <pc:sldMk cId="2375389285" sldId="330"/>
            <ac:spMk id="23" creationId="{D31B8451-6B8D-4A2C-84DF-DFD34DCC88F7}"/>
          </ac:spMkLst>
        </pc:spChg>
        <pc:spChg chg="add mod">
          <ac:chgData name="Caberto, Nelson (UMKC-Student)" userId="0100ff16-78eb-427c-891b-f3a3508f291b" providerId="ADAL" clId="{1667AEB9-020E-4923-A960-9356091729EF}" dt="2022-04-24T02:51:40.075" v="604" actId="20577"/>
          <ac:spMkLst>
            <pc:docMk/>
            <pc:sldMk cId="2375389285" sldId="330"/>
            <ac:spMk id="24" creationId="{36DB330E-DCC5-4141-9027-80C7C2147056}"/>
          </ac:spMkLst>
        </pc:spChg>
        <pc:spChg chg="add mod">
          <ac:chgData name="Caberto, Nelson (UMKC-Student)" userId="0100ff16-78eb-427c-891b-f3a3508f291b" providerId="ADAL" clId="{1667AEB9-020E-4923-A960-9356091729EF}" dt="2022-04-24T02:52:24.076" v="611" actId="20577"/>
          <ac:spMkLst>
            <pc:docMk/>
            <pc:sldMk cId="2375389285" sldId="330"/>
            <ac:spMk id="25" creationId="{766879F1-1F42-4CCC-B717-8D1138CEB2AE}"/>
          </ac:spMkLst>
        </pc:spChg>
        <pc:spChg chg="add mod">
          <ac:chgData name="Caberto, Nelson (UMKC-Student)" userId="0100ff16-78eb-427c-891b-f3a3508f291b" providerId="ADAL" clId="{1667AEB9-020E-4923-A960-9356091729EF}" dt="2022-04-24T02:52:41.908" v="616" actId="20577"/>
          <ac:spMkLst>
            <pc:docMk/>
            <pc:sldMk cId="2375389285" sldId="330"/>
            <ac:spMk id="26" creationId="{20A95C91-6FD1-4A49-8AFC-31560FC34819}"/>
          </ac:spMkLst>
        </pc:spChg>
        <pc:spChg chg="add mod">
          <ac:chgData name="Caberto, Nelson (UMKC-Student)" userId="0100ff16-78eb-427c-891b-f3a3508f291b" providerId="ADAL" clId="{1667AEB9-020E-4923-A960-9356091729EF}" dt="2022-04-24T02:52:51.986" v="619" actId="20577"/>
          <ac:spMkLst>
            <pc:docMk/>
            <pc:sldMk cId="2375389285" sldId="330"/>
            <ac:spMk id="27" creationId="{58E65745-E7DC-4D92-BECF-DD3DEBBE0274}"/>
          </ac:spMkLst>
        </pc:spChg>
        <pc:spChg chg="add mod">
          <ac:chgData name="Caberto, Nelson (UMKC-Student)" userId="0100ff16-78eb-427c-891b-f3a3508f291b" providerId="ADAL" clId="{1667AEB9-020E-4923-A960-9356091729EF}" dt="2022-04-24T02:53:14.330" v="624" actId="20577"/>
          <ac:spMkLst>
            <pc:docMk/>
            <pc:sldMk cId="2375389285" sldId="330"/>
            <ac:spMk id="28" creationId="{F2534E84-CF0F-4578-A7C4-9266C8724B9A}"/>
          </ac:spMkLst>
        </pc:spChg>
        <pc:spChg chg="add mod">
          <ac:chgData name="Caberto, Nelson (UMKC-Student)" userId="0100ff16-78eb-427c-891b-f3a3508f291b" providerId="ADAL" clId="{1667AEB9-020E-4923-A960-9356091729EF}" dt="2022-04-24T02:53:26.980" v="628" actId="20577"/>
          <ac:spMkLst>
            <pc:docMk/>
            <pc:sldMk cId="2375389285" sldId="330"/>
            <ac:spMk id="29" creationId="{22992AEB-1C83-4DC8-B404-00FAEDF4EEB9}"/>
          </ac:spMkLst>
        </pc:spChg>
        <pc:spChg chg="add mod">
          <ac:chgData name="Caberto, Nelson (UMKC-Student)" userId="0100ff16-78eb-427c-891b-f3a3508f291b" providerId="ADAL" clId="{1667AEB9-020E-4923-A960-9356091729EF}" dt="2022-04-24T03:43:30.579" v="679" actId="1076"/>
          <ac:spMkLst>
            <pc:docMk/>
            <pc:sldMk cId="2375389285" sldId="330"/>
            <ac:spMk id="30" creationId="{6DC81256-4D2B-40B7-A921-9C8E7FD0CD38}"/>
          </ac:spMkLst>
        </pc:spChg>
        <pc:spChg chg="add mod">
          <ac:chgData name="Caberto, Nelson (UMKC-Student)" userId="0100ff16-78eb-427c-891b-f3a3508f291b" providerId="ADAL" clId="{1667AEB9-020E-4923-A960-9356091729EF}" dt="2022-04-24T02:58:16.080" v="647" actId="20577"/>
          <ac:spMkLst>
            <pc:docMk/>
            <pc:sldMk cId="2375389285" sldId="330"/>
            <ac:spMk id="31" creationId="{63139261-7668-423D-B35B-490274333463}"/>
          </ac:spMkLst>
        </pc:spChg>
        <pc:picChg chg="add mod">
          <ac:chgData name="Caberto, Nelson (UMKC-Student)" userId="0100ff16-78eb-427c-891b-f3a3508f291b" providerId="ADAL" clId="{1667AEB9-020E-4923-A960-9356091729EF}" dt="2022-04-24T14:59:39.207" v="1152" actId="1440"/>
          <ac:picMkLst>
            <pc:docMk/>
            <pc:sldMk cId="2375389285" sldId="330"/>
            <ac:picMk id="11" creationId="{E7B436B4-2059-4D61-85B3-EAF27A8579D3}"/>
          </ac:picMkLst>
        </pc:picChg>
        <pc:picChg chg="add mod">
          <ac:chgData name="Caberto, Nelson (UMKC-Student)" userId="0100ff16-78eb-427c-891b-f3a3508f291b" providerId="ADAL" clId="{1667AEB9-020E-4923-A960-9356091729EF}" dt="2022-04-24T14:59:48.599" v="1154" actId="1440"/>
          <ac:picMkLst>
            <pc:docMk/>
            <pc:sldMk cId="2375389285" sldId="330"/>
            <ac:picMk id="13" creationId="{72C702F9-82A7-4706-809B-55B88B571351}"/>
          </ac:picMkLst>
        </pc:picChg>
        <pc:picChg chg="add mod">
          <ac:chgData name="Caberto, Nelson (UMKC-Student)" userId="0100ff16-78eb-427c-891b-f3a3508f291b" providerId="ADAL" clId="{1667AEB9-020E-4923-A960-9356091729EF}" dt="2022-04-24T14:59:50.898" v="1155" actId="1440"/>
          <ac:picMkLst>
            <pc:docMk/>
            <pc:sldMk cId="2375389285" sldId="330"/>
            <ac:picMk id="15" creationId="{61AD4808-8E56-47BC-9156-D15C65F29A65}"/>
          </ac:picMkLst>
        </pc:picChg>
        <pc:picChg chg="add mod">
          <ac:chgData name="Caberto, Nelson (UMKC-Student)" userId="0100ff16-78eb-427c-891b-f3a3508f291b" providerId="ADAL" clId="{1667AEB9-020E-4923-A960-9356091729EF}" dt="2022-04-24T14:59:53.745" v="1156" actId="1440"/>
          <ac:picMkLst>
            <pc:docMk/>
            <pc:sldMk cId="2375389285" sldId="330"/>
            <ac:picMk id="17" creationId="{7030DDB6-292E-4D66-8071-5373D5438A1C}"/>
          </ac:picMkLst>
        </pc:picChg>
        <pc:picChg chg="add mod">
          <ac:chgData name="Caberto, Nelson (UMKC-Student)" userId="0100ff16-78eb-427c-891b-f3a3508f291b" providerId="ADAL" clId="{1667AEB9-020E-4923-A960-9356091729EF}" dt="2022-04-24T14:59:57.392" v="1157" actId="1440"/>
          <ac:picMkLst>
            <pc:docMk/>
            <pc:sldMk cId="2375389285" sldId="330"/>
            <ac:picMk id="19" creationId="{DBE5CD73-C5C7-479F-9D29-A2C6AA767241}"/>
          </ac:picMkLst>
        </pc:picChg>
        <pc:picChg chg="add mod ord">
          <ac:chgData name="Caberto, Nelson (UMKC-Student)" userId="0100ff16-78eb-427c-891b-f3a3508f291b" providerId="ADAL" clId="{1667AEB9-020E-4923-A960-9356091729EF}" dt="2022-04-24T14:59:42.251" v="1153" actId="1440"/>
          <ac:picMkLst>
            <pc:docMk/>
            <pc:sldMk cId="2375389285" sldId="330"/>
            <ac:picMk id="33" creationId="{D336D2B3-4B63-41E5-9342-EDA6B9B9C3B9}"/>
          </ac:picMkLst>
        </pc:picChg>
      </pc:sldChg>
      <pc:sldChg chg="addSp modSp new mod">
        <pc:chgData name="Caberto, Nelson (UMKC-Student)" userId="0100ff16-78eb-427c-891b-f3a3508f291b" providerId="ADAL" clId="{1667AEB9-020E-4923-A960-9356091729EF}" dt="2022-04-24T15:39:11.921" v="1172" actId="962"/>
        <pc:sldMkLst>
          <pc:docMk/>
          <pc:sldMk cId="3336370947" sldId="333"/>
        </pc:sldMkLst>
        <pc:picChg chg="add mod">
          <ac:chgData name="Caberto, Nelson (UMKC-Student)" userId="0100ff16-78eb-427c-891b-f3a3508f291b" providerId="ADAL" clId="{1667AEB9-020E-4923-A960-9356091729EF}" dt="2022-04-24T15:39:11.921" v="1172" actId="962"/>
          <ac:picMkLst>
            <pc:docMk/>
            <pc:sldMk cId="3336370947" sldId="333"/>
            <ac:picMk id="3" creationId="{644AC7FA-8A64-4ADD-B286-E9CA76B600D4}"/>
          </ac:picMkLst>
        </pc:picChg>
      </pc:sldChg>
      <pc:sldChg chg="addSp delSp modSp add del mod">
        <pc:chgData name="Caberto, Nelson (UMKC-Student)" userId="0100ff16-78eb-427c-891b-f3a3508f291b" providerId="ADAL" clId="{1667AEB9-020E-4923-A960-9356091729EF}" dt="2022-04-24T04:40:08.305" v="725" actId="2696"/>
        <pc:sldMkLst>
          <pc:docMk/>
          <pc:sldMk cId="3730190199" sldId="333"/>
        </pc:sldMkLst>
        <pc:grpChg chg="del">
          <ac:chgData name="Caberto, Nelson (UMKC-Student)" userId="0100ff16-78eb-427c-891b-f3a3508f291b" providerId="ADAL" clId="{1667AEB9-020E-4923-A960-9356091729EF}" dt="2022-04-24T04:39:36.893" v="718" actId="478"/>
          <ac:grpSpMkLst>
            <pc:docMk/>
            <pc:sldMk cId="3730190199" sldId="333"/>
            <ac:grpSpMk id="12" creationId="{489C1C24-A516-4648-BF07-B12EC37D38C3}"/>
          </ac:grpSpMkLst>
        </pc:grpChg>
        <pc:graphicFrameChg chg="add del mod">
          <ac:chgData name="Caberto, Nelson (UMKC-Student)" userId="0100ff16-78eb-427c-891b-f3a3508f291b" providerId="ADAL" clId="{1667AEB9-020E-4923-A960-9356091729EF}" dt="2022-04-24T04:40:00.136" v="721" actId="478"/>
          <ac:graphicFrameMkLst>
            <pc:docMk/>
            <pc:sldMk cId="3730190199" sldId="333"/>
            <ac:graphicFrameMk id="13" creationId="{9FF5388A-3170-4077-A03D-04E6AB32B9AA}"/>
          </ac:graphicFrameMkLst>
        </pc:graphicFrameChg>
        <pc:graphicFrameChg chg="add del mod">
          <ac:chgData name="Caberto, Nelson (UMKC-Student)" userId="0100ff16-78eb-427c-891b-f3a3508f291b" providerId="ADAL" clId="{1667AEB9-020E-4923-A960-9356091729EF}" dt="2022-04-24T04:40:02.244" v="724"/>
          <ac:graphicFrameMkLst>
            <pc:docMk/>
            <pc:sldMk cId="3730190199" sldId="333"/>
            <ac:graphicFrameMk id="14" creationId="{4C2CC3D6-34CF-4043-9A29-E958D1E67FE1}"/>
          </ac:graphicFrameMkLst>
        </pc:graphicFrameChg>
      </pc:sldChg>
      <pc:sldChg chg="addSp modSp new mod">
        <pc:chgData name="Caberto, Nelson (UMKC-Student)" userId="0100ff16-78eb-427c-891b-f3a3508f291b" providerId="ADAL" clId="{1667AEB9-020E-4923-A960-9356091729EF}" dt="2022-04-24T15:40:15.586" v="1176" actId="962"/>
        <pc:sldMkLst>
          <pc:docMk/>
          <pc:sldMk cId="433676538" sldId="334"/>
        </pc:sldMkLst>
        <pc:picChg chg="add mod">
          <ac:chgData name="Caberto, Nelson (UMKC-Student)" userId="0100ff16-78eb-427c-891b-f3a3508f291b" providerId="ADAL" clId="{1667AEB9-020E-4923-A960-9356091729EF}" dt="2022-04-24T15:40:15.586" v="1176" actId="962"/>
          <ac:picMkLst>
            <pc:docMk/>
            <pc:sldMk cId="433676538" sldId="334"/>
            <ac:picMk id="3" creationId="{FEAE9B9A-B9B4-4B4D-AD00-7AFBEA9F2CC3}"/>
          </ac:picMkLst>
        </pc:picChg>
      </pc:sldChg>
    </pc:docChg>
  </pc:docChgLst>
  <pc:docChgLst>
    <pc:chgData name="Sayid, Sacdiya (UMKC-Student)" userId="58f6f922-a704-4447-a99a-e0012e3cb6df" providerId="ADAL" clId="{FC3519F9-EE7C-409C-8127-E28681CE555B}"/>
    <pc:docChg chg="addSld delSld modSld modSection">
      <pc:chgData name="Sayid, Sacdiya (UMKC-Student)" userId="58f6f922-a704-4447-a99a-e0012e3cb6df" providerId="ADAL" clId="{FC3519F9-EE7C-409C-8127-E28681CE555B}" dt="2022-04-25T19:49:23.463" v="70" actId="1076"/>
      <pc:docMkLst>
        <pc:docMk/>
      </pc:docMkLst>
      <pc:sldChg chg="addSp modSp mod modAnim">
        <pc:chgData name="Sayid, Sacdiya (UMKC-Student)" userId="58f6f922-a704-4447-a99a-e0012e3cb6df" providerId="ADAL" clId="{FC3519F9-EE7C-409C-8127-E28681CE555B}" dt="2022-04-25T19:49:23.463" v="70" actId="1076"/>
        <pc:sldMkLst>
          <pc:docMk/>
          <pc:sldMk cId="2319173469" sldId="335"/>
        </pc:sldMkLst>
        <pc:spChg chg="mod">
          <ac:chgData name="Sayid, Sacdiya (UMKC-Student)" userId="58f6f922-a704-4447-a99a-e0012e3cb6df" providerId="ADAL" clId="{FC3519F9-EE7C-409C-8127-E28681CE555B}" dt="2022-04-25T19:44:04.184" v="33" actId="20577"/>
          <ac:spMkLst>
            <pc:docMk/>
            <pc:sldMk cId="2319173469" sldId="335"/>
            <ac:spMk id="2" creationId="{00000000-0000-0000-0000-000000000000}"/>
          </ac:spMkLst>
        </pc:spChg>
        <pc:picChg chg="add mod">
          <ac:chgData name="Sayid, Sacdiya (UMKC-Student)" userId="58f6f922-a704-4447-a99a-e0012e3cb6df" providerId="ADAL" clId="{FC3519F9-EE7C-409C-8127-E28681CE555B}" dt="2022-04-25T19:49:23.463" v="70" actId="1076"/>
          <ac:picMkLst>
            <pc:docMk/>
            <pc:sldMk cId="2319173469" sldId="335"/>
            <ac:picMk id="3" creationId="{FBDC72F0-B815-46EF-9D80-A1C2B748C878}"/>
          </ac:picMkLst>
        </pc:picChg>
      </pc:sldChg>
      <pc:sldChg chg="addSp modSp mod modAnim">
        <pc:chgData name="Sayid, Sacdiya (UMKC-Student)" userId="58f6f922-a704-4447-a99a-e0012e3cb6df" providerId="ADAL" clId="{FC3519F9-EE7C-409C-8127-E28681CE555B}" dt="2022-04-25T19:46:40.804" v="38" actId="1076"/>
        <pc:sldMkLst>
          <pc:docMk/>
          <pc:sldMk cId="3393589190" sldId="336"/>
        </pc:sldMkLst>
        <pc:picChg chg="add mod">
          <ac:chgData name="Sayid, Sacdiya (UMKC-Student)" userId="58f6f922-a704-4447-a99a-e0012e3cb6df" providerId="ADAL" clId="{FC3519F9-EE7C-409C-8127-E28681CE555B}" dt="2022-04-25T19:46:40.804" v="38" actId="1076"/>
          <ac:picMkLst>
            <pc:docMk/>
            <pc:sldMk cId="3393589190" sldId="336"/>
            <ac:picMk id="3" creationId="{A513C1BE-C05C-4202-A464-3775F48A021F}"/>
          </ac:picMkLst>
        </pc:picChg>
      </pc:sldChg>
      <pc:sldChg chg="addSp modSp add mod modAnim">
        <pc:chgData name="Sayid, Sacdiya (UMKC-Student)" userId="58f6f922-a704-4447-a99a-e0012e3cb6df" providerId="ADAL" clId="{FC3519F9-EE7C-409C-8127-E28681CE555B}" dt="2022-04-25T19:48:43.731" v="65" actId="1076"/>
        <pc:sldMkLst>
          <pc:docMk/>
          <pc:sldMk cId="1188045837" sldId="337"/>
        </pc:sldMkLst>
        <pc:spChg chg="mod">
          <ac:chgData name="Sayid, Sacdiya (UMKC-Student)" userId="58f6f922-a704-4447-a99a-e0012e3cb6df" providerId="ADAL" clId="{FC3519F9-EE7C-409C-8127-E28681CE555B}" dt="2022-04-25T19:48:22.752" v="62" actId="20577"/>
          <ac:spMkLst>
            <pc:docMk/>
            <pc:sldMk cId="1188045837" sldId="337"/>
            <ac:spMk id="2" creationId="{00000000-0000-0000-0000-000000000000}"/>
          </ac:spMkLst>
        </pc:spChg>
        <pc:picChg chg="add mod">
          <ac:chgData name="Sayid, Sacdiya (UMKC-Student)" userId="58f6f922-a704-4447-a99a-e0012e3cb6df" providerId="ADAL" clId="{FC3519F9-EE7C-409C-8127-E28681CE555B}" dt="2022-04-25T19:48:43.731" v="65" actId="1076"/>
          <ac:picMkLst>
            <pc:docMk/>
            <pc:sldMk cId="1188045837" sldId="337"/>
            <ac:picMk id="3" creationId="{1DD09ADD-5E1D-4F2E-B0BF-8EE63868F24C}"/>
          </ac:picMkLst>
        </pc:picChg>
      </pc:sldChg>
      <pc:sldChg chg="new del">
        <pc:chgData name="Sayid, Sacdiya (UMKC-Student)" userId="58f6f922-a704-4447-a99a-e0012e3cb6df" providerId="ADAL" clId="{FC3519F9-EE7C-409C-8127-E28681CE555B}" dt="2022-04-25T19:48:13.107" v="40" actId="2696"/>
        <pc:sldMkLst>
          <pc:docMk/>
          <pc:sldMk cId="4289474364" sldId="337"/>
        </pc:sldMkLst>
      </pc:sldChg>
    </pc:docChg>
  </pc:docChgLst>
  <pc:docChgLst>
    <pc:chgData name="Sayid, Sacdiya (UMKC-Student)" userId="S::dsskwn@umsystem.edu::58f6f922-a704-4447-a99a-e0012e3cb6df" providerId="AD" clId="Web-{DD0319D3-E0B5-4E4C-4582-AFFFBB34CF62}"/>
    <pc:docChg chg="addSld delSld sldOrd modSection">
      <pc:chgData name="Sayid, Sacdiya (UMKC-Student)" userId="S::dsskwn@umsystem.edu::58f6f922-a704-4447-a99a-e0012e3cb6df" providerId="AD" clId="Web-{DD0319D3-E0B5-4E4C-4582-AFFFBB34CF62}" dt="2022-04-06T16:50:38.048" v="2"/>
      <pc:docMkLst>
        <pc:docMk/>
      </pc:docMkLst>
      <pc:sldChg chg="del">
        <pc:chgData name="Sayid, Sacdiya (UMKC-Student)" userId="S::dsskwn@umsystem.edu::58f6f922-a704-4447-a99a-e0012e3cb6df" providerId="AD" clId="Web-{DD0319D3-E0B5-4E4C-4582-AFFFBB34CF62}" dt="2022-04-06T16:50:24.267" v="0"/>
        <pc:sldMkLst>
          <pc:docMk/>
          <pc:sldMk cId="536766830" sldId="268"/>
        </pc:sldMkLst>
      </pc:sldChg>
      <pc:sldChg chg="add ord">
        <pc:chgData name="Sayid, Sacdiya (UMKC-Student)" userId="S::dsskwn@umsystem.edu::58f6f922-a704-4447-a99a-e0012e3cb6df" providerId="AD" clId="Web-{DD0319D3-E0B5-4E4C-4582-AFFFBB34CF62}" dt="2022-04-06T16:50:38.048" v="2"/>
        <pc:sldMkLst>
          <pc:docMk/>
          <pc:sldMk cId="2770616472" sldId="33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prAVG</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Sheet1!$A$2:$A$16</c:f>
              <c:numCache>
                <c:formatCode>General</c:formatCode>
                <c:ptCount val="15"/>
                <c:pt idx="0">
                  <c:v>0.5</c:v>
                </c:pt>
                <c:pt idx="1">
                  <c:v>1</c:v>
                </c:pt>
                <c:pt idx="2">
                  <c:v>1.5</c:v>
                </c:pt>
                <c:pt idx="3">
                  <c:v>2</c:v>
                </c:pt>
                <c:pt idx="4">
                  <c:v>3</c:v>
                </c:pt>
                <c:pt idx="5">
                  <c:v>4</c:v>
                </c:pt>
                <c:pt idx="6">
                  <c:v>5</c:v>
                </c:pt>
                <c:pt idx="7">
                  <c:v>6</c:v>
                </c:pt>
                <c:pt idx="8">
                  <c:v>7</c:v>
                </c:pt>
                <c:pt idx="9">
                  <c:v>8</c:v>
                </c:pt>
                <c:pt idx="10">
                  <c:v>9</c:v>
                </c:pt>
                <c:pt idx="11">
                  <c:v>10</c:v>
                </c:pt>
                <c:pt idx="12">
                  <c:v>11</c:v>
                </c:pt>
                <c:pt idx="13">
                  <c:v>12</c:v>
                </c:pt>
                <c:pt idx="14">
                  <c:v>18</c:v>
                </c:pt>
              </c:numCache>
            </c:numRef>
          </c:xVal>
          <c:yVal>
            <c:numRef>
              <c:f>Sheet1!$B$2:$B$16</c:f>
              <c:numCache>
                <c:formatCode>General</c:formatCode>
                <c:ptCount val="15"/>
                <c:pt idx="0">
                  <c:v>594</c:v>
                </c:pt>
                <c:pt idx="1">
                  <c:v>478</c:v>
                </c:pt>
                <c:pt idx="2">
                  <c:v>396</c:v>
                </c:pt>
                <c:pt idx="3">
                  <c:v>328</c:v>
                </c:pt>
                <c:pt idx="4">
                  <c:v>256</c:v>
                </c:pt>
                <c:pt idx="5">
                  <c:v>180</c:v>
                </c:pt>
                <c:pt idx="6">
                  <c:v>145</c:v>
                </c:pt>
                <c:pt idx="7">
                  <c:v>117</c:v>
                </c:pt>
                <c:pt idx="8">
                  <c:v>101</c:v>
                </c:pt>
                <c:pt idx="9">
                  <c:v>86</c:v>
                </c:pt>
                <c:pt idx="10">
                  <c:v>76</c:v>
                </c:pt>
                <c:pt idx="11">
                  <c:v>72</c:v>
                </c:pt>
                <c:pt idx="12">
                  <c:v>66</c:v>
                </c:pt>
                <c:pt idx="13">
                  <c:v>65</c:v>
                </c:pt>
                <c:pt idx="14">
                  <c:v>49</c:v>
                </c:pt>
              </c:numCache>
            </c:numRef>
          </c:yVal>
          <c:smooth val="0"/>
          <c:extLst>
            <c:ext xmlns:c16="http://schemas.microsoft.com/office/drawing/2014/chart" uri="{C3380CC4-5D6E-409C-BE32-E72D297353CC}">
              <c16:uniqueId val="{00000000-1370-4571-9BA7-E692978D05F2}"/>
            </c:ext>
          </c:extLst>
        </c:ser>
        <c:dLbls>
          <c:showLegendKey val="0"/>
          <c:showVal val="0"/>
          <c:showCatName val="0"/>
          <c:showSerName val="0"/>
          <c:showPercent val="0"/>
          <c:showBubbleSize val="0"/>
        </c:dLbls>
        <c:axId val="653599712"/>
        <c:axId val="653598048"/>
      </c:scatterChart>
      <c:valAx>
        <c:axId val="6535997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Distance (inch)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3598048"/>
        <c:crosses val="autoZero"/>
        <c:crossBetween val="midCat"/>
      </c:valAx>
      <c:valAx>
        <c:axId val="653598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359971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F6E5B8-7670-4181-9C77-7BE3CEF6F483}" type="datetimeFigureOut">
              <a:rPr lang="en-US" smtClean="0"/>
              <a:t>4/25/2022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19FD5-C0F6-4EE4-92A8-002759BB079E}" type="slidenum">
              <a:rPr lang="en-US" smtClean="0"/>
              <a:t>‹#›</a:t>
            </a:fld>
            <a:endParaRPr lang="en-US"/>
          </a:p>
        </p:txBody>
      </p:sp>
    </p:spTree>
    <p:extLst>
      <p:ext uri="{BB962C8B-B14F-4D97-AF65-F5344CB8AC3E}">
        <p14:creationId xmlns:p14="http://schemas.microsoft.com/office/powerpoint/2010/main" val="3291949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A19FD5-C0F6-4EE4-92A8-002759BB079E}" type="slidenum">
              <a:rPr lang="en-US" smtClean="0"/>
              <a:t>2</a:t>
            </a:fld>
            <a:endParaRPr lang="en-US"/>
          </a:p>
        </p:txBody>
      </p:sp>
    </p:spTree>
    <p:extLst>
      <p:ext uri="{BB962C8B-B14F-4D97-AF65-F5344CB8AC3E}">
        <p14:creationId xmlns:p14="http://schemas.microsoft.com/office/powerpoint/2010/main" val="152476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A19FD5-C0F6-4EE4-92A8-002759BB079E}" type="slidenum">
              <a:rPr lang="en-US" smtClean="0"/>
              <a:t>3</a:t>
            </a:fld>
            <a:endParaRPr lang="en-US"/>
          </a:p>
        </p:txBody>
      </p:sp>
    </p:spTree>
    <p:extLst>
      <p:ext uri="{BB962C8B-B14F-4D97-AF65-F5344CB8AC3E}">
        <p14:creationId xmlns:p14="http://schemas.microsoft.com/office/powerpoint/2010/main" val="2710672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A19FD5-C0F6-4EE4-92A8-002759BB079E}" type="slidenum">
              <a:rPr lang="en-US" smtClean="0"/>
              <a:t>4</a:t>
            </a:fld>
            <a:endParaRPr lang="en-US"/>
          </a:p>
        </p:txBody>
      </p:sp>
    </p:spTree>
    <p:extLst>
      <p:ext uri="{BB962C8B-B14F-4D97-AF65-F5344CB8AC3E}">
        <p14:creationId xmlns:p14="http://schemas.microsoft.com/office/powerpoint/2010/main" val="41288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A19FD5-C0F6-4EE4-92A8-002759BB079E}" type="slidenum">
              <a:rPr lang="en-US" smtClean="0"/>
              <a:t>5</a:t>
            </a:fld>
            <a:endParaRPr lang="en-US"/>
          </a:p>
        </p:txBody>
      </p:sp>
    </p:spTree>
    <p:extLst>
      <p:ext uri="{BB962C8B-B14F-4D97-AF65-F5344CB8AC3E}">
        <p14:creationId xmlns:p14="http://schemas.microsoft.com/office/powerpoint/2010/main" val="3989045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A19FD5-C0F6-4EE4-92A8-002759BB079E}" type="slidenum">
              <a:rPr lang="en-US" smtClean="0"/>
              <a:t>7</a:t>
            </a:fld>
            <a:endParaRPr lang="en-US"/>
          </a:p>
        </p:txBody>
      </p:sp>
    </p:spTree>
    <p:extLst>
      <p:ext uri="{BB962C8B-B14F-4D97-AF65-F5344CB8AC3E}">
        <p14:creationId xmlns:p14="http://schemas.microsoft.com/office/powerpoint/2010/main" val="3005693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Greg’s initial distance tests using one brightness level at max from half an inch away to one and a half feet away shows that we will need to use an OP AMP for any distance past point blank range.</a:t>
            </a:r>
          </a:p>
        </p:txBody>
      </p:sp>
      <p:sp>
        <p:nvSpPr>
          <p:cNvPr id="4" name="Slide Number Placeholder 3"/>
          <p:cNvSpPr>
            <a:spLocks noGrp="1"/>
          </p:cNvSpPr>
          <p:nvPr>
            <p:ph type="sldNum" sz="quarter" idx="5"/>
          </p:nvPr>
        </p:nvSpPr>
        <p:spPr/>
        <p:txBody>
          <a:bodyPr/>
          <a:lstStyle/>
          <a:p>
            <a:fld id="{B1272D4B-E717-45B3-837C-16846B26DB38}" type="slidenum">
              <a:rPr lang="en-US" smtClean="0"/>
              <a:t>8</a:t>
            </a:fld>
            <a:endParaRPr lang="en-US"/>
          </a:p>
        </p:txBody>
      </p:sp>
    </p:spTree>
    <p:extLst>
      <p:ext uri="{BB962C8B-B14F-4D97-AF65-F5344CB8AC3E}">
        <p14:creationId xmlns:p14="http://schemas.microsoft.com/office/powerpoint/2010/main" val="3201934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Generally, the transmission must be perfect else we will fail and we only have one instance with acknowledgements to resend the entire transmission if it fails. We did not record data to justify our assumption, we have errors that pop up and we adjust our delays to minimize those transmit/receive errors.</a:t>
            </a:r>
          </a:p>
        </p:txBody>
      </p:sp>
      <p:sp>
        <p:nvSpPr>
          <p:cNvPr id="4" name="Slide Number Placeholder 3"/>
          <p:cNvSpPr>
            <a:spLocks noGrp="1"/>
          </p:cNvSpPr>
          <p:nvPr>
            <p:ph type="sldNum" sz="quarter" idx="5"/>
          </p:nvPr>
        </p:nvSpPr>
        <p:spPr/>
        <p:txBody>
          <a:bodyPr/>
          <a:lstStyle/>
          <a:p>
            <a:fld id="{58A19FD5-C0F6-4EE4-92A8-002759BB079E}" type="slidenum">
              <a:rPr lang="en-US" smtClean="0"/>
              <a:t>9</a:t>
            </a:fld>
            <a:endParaRPr lang="en-US"/>
          </a:p>
        </p:txBody>
      </p:sp>
    </p:spTree>
    <p:extLst>
      <p:ext uri="{BB962C8B-B14F-4D97-AF65-F5344CB8AC3E}">
        <p14:creationId xmlns:p14="http://schemas.microsoft.com/office/powerpoint/2010/main" val="2525591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A19FD5-C0F6-4EE4-92A8-002759BB079E}" type="slidenum">
              <a:rPr lang="en-US" smtClean="0"/>
              <a:t>13</a:t>
            </a:fld>
            <a:endParaRPr lang="en-US"/>
          </a:p>
        </p:txBody>
      </p:sp>
    </p:spTree>
    <p:extLst>
      <p:ext uri="{BB962C8B-B14F-4D97-AF65-F5344CB8AC3E}">
        <p14:creationId xmlns:p14="http://schemas.microsoft.com/office/powerpoint/2010/main" val="453808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DC7E-DCF6-46BC-9617-5DC63DAFBF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394DBE-F869-4FED-A3E6-04949B156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2CADE8-FE14-48FD-9A3E-4E336A8A9C6F}"/>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5" name="Footer Placeholder 4">
            <a:extLst>
              <a:ext uri="{FF2B5EF4-FFF2-40B4-BE49-F238E27FC236}">
                <a16:creationId xmlns:a16="http://schemas.microsoft.com/office/drawing/2014/main" id="{CC13F388-2B9C-426F-BFED-60356EF59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9713FB-7D86-40C6-A4D0-C21E6F25783F}"/>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123644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5045B-08A1-4467-A624-29A0D688F6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83BB92-F3A0-45DA-8A55-DC751A468E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6B7634-9CD6-4D31-9551-522A873B287B}"/>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5" name="Footer Placeholder 4">
            <a:extLst>
              <a:ext uri="{FF2B5EF4-FFF2-40B4-BE49-F238E27FC236}">
                <a16:creationId xmlns:a16="http://schemas.microsoft.com/office/drawing/2014/main" id="{D9B36F26-5884-42A2-A33D-BD780ADAB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6F7C6B-34FA-4DD4-8E70-58B1F546E8FC}"/>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4293030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A43486-CEA9-4DF9-87F2-B6D8D0D016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8B92D2-01D2-4AF1-BA11-8E4AABEFA6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9FD3FE-F5FD-479C-A054-B460FA225466}"/>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5" name="Footer Placeholder 4">
            <a:extLst>
              <a:ext uri="{FF2B5EF4-FFF2-40B4-BE49-F238E27FC236}">
                <a16:creationId xmlns:a16="http://schemas.microsoft.com/office/drawing/2014/main" id="{7871B23C-213A-45B0-8FBF-54FD2B5DD1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97BF0F-B005-4509-ABD9-FD91E2FFF8FB}"/>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343880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1A7E-B75A-4D33-85D8-2498FD2231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0A1B03-0D38-46F3-9C85-16D0CA19D67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10C3E-390E-4534-BCCB-AC307576AAD0}"/>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5" name="Footer Placeholder 4">
            <a:extLst>
              <a:ext uri="{FF2B5EF4-FFF2-40B4-BE49-F238E27FC236}">
                <a16:creationId xmlns:a16="http://schemas.microsoft.com/office/drawing/2014/main" id="{6F32441C-E7C6-48FE-B2F1-FFF5DD0EC4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88D21-7553-4ED1-8E5A-EFDA9CCB39B1}"/>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36964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6BC68-CE5D-4921-B095-E8621FE1CB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F39981-A254-4377-A73F-791AD84CEA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CBF6ED8-3268-40F1-BE58-9B0E2EA0A3E0}"/>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5" name="Footer Placeholder 4">
            <a:extLst>
              <a:ext uri="{FF2B5EF4-FFF2-40B4-BE49-F238E27FC236}">
                <a16:creationId xmlns:a16="http://schemas.microsoft.com/office/drawing/2014/main" id="{52B7C685-31E7-47F4-BA0E-4C08DBAFB3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721946-0123-4E65-B391-F60CC829900C}"/>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234904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CE1D-0B98-415F-B7B3-6DF0EF9696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5EA8A3-8B83-4BCA-8FC1-A39EED02C97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41CFF4-72A2-4BF4-9CB1-F5ADFCC0330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93AF25-6578-404C-AE04-4F0060B925D1}"/>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6" name="Footer Placeholder 5">
            <a:extLst>
              <a:ext uri="{FF2B5EF4-FFF2-40B4-BE49-F238E27FC236}">
                <a16:creationId xmlns:a16="http://schemas.microsoft.com/office/drawing/2014/main" id="{3B8B98B6-BCDE-4634-981D-DDE8FB374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87180-D2DC-44F0-ADEA-58079C73EAE2}"/>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1219741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0AD5F-2446-4960-9522-2CFFF588C1D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DA340-F4FE-4206-A0DC-C0939CE524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F6DADF3-0B20-47B8-AD02-681E4DD9D56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3E34EC-BBCA-4D1B-90DA-AC546EE621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46B63B-7104-4649-BAA7-676B641E23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B88CB0-805D-4D4D-AF44-A6CEA0F6F1ED}"/>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8" name="Footer Placeholder 7">
            <a:extLst>
              <a:ext uri="{FF2B5EF4-FFF2-40B4-BE49-F238E27FC236}">
                <a16:creationId xmlns:a16="http://schemas.microsoft.com/office/drawing/2014/main" id="{A5363E60-728A-4BF1-9911-A90C22A7B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6FCAD5-7934-43AA-98CD-7866558D3295}"/>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159830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695F0-6647-406A-8073-239B795FF0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20BA20-E39C-436B-B4E3-0145FF537EC3}"/>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4" name="Footer Placeholder 3">
            <a:extLst>
              <a:ext uri="{FF2B5EF4-FFF2-40B4-BE49-F238E27FC236}">
                <a16:creationId xmlns:a16="http://schemas.microsoft.com/office/drawing/2014/main" id="{855EF7A6-5801-4BCB-812D-8338341C0D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DDA69C-BE3A-45A3-9BB5-B67D169A81DB}"/>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465962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8B4384-80EB-4899-98E1-8A5CACA74F2D}"/>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3" name="Footer Placeholder 2">
            <a:extLst>
              <a:ext uri="{FF2B5EF4-FFF2-40B4-BE49-F238E27FC236}">
                <a16:creationId xmlns:a16="http://schemas.microsoft.com/office/drawing/2014/main" id="{EBF7A04D-51E8-4FBA-B75C-9D3744F9F2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06B6CD9-7724-4262-8F3C-F98E80C2A439}"/>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901937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4BC24-6395-4CAA-BCE5-76859FFEBE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B2D537-A743-4759-9E00-187C6ED933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51BF17-6170-46CC-95A5-4939AB213D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169A7B1-C231-45AB-A302-48FBC3FBBC04}"/>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6" name="Footer Placeholder 5">
            <a:extLst>
              <a:ext uri="{FF2B5EF4-FFF2-40B4-BE49-F238E27FC236}">
                <a16:creationId xmlns:a16="http://schemas.microsoft.com/office/drawing/2014/main" id="{59957534-AC16-48BF-A37F-74D10EDC7B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F6C63E-06B1-4A11-9E7F-79A19D6285BC}"/>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945902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10E8-B908-48A2-AE79-B82BC9063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0B1574-05A9-4F83-B017-D2D987CA8F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BD0407-6935-44D4-B59F-0EC0D6B76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43C065-FC0B-4D12-A5AB-477431D10338}"/>
              </a:ext>
            </a:extLst>
          </p:cNvPr>
          <p:cNvSpPr>
            <a:spLocks noGrp="1"/>
          </p:cNvSpPr>
          <p:nvPr>
            <p:ph type="dt" sz="half" idx="10"/>
          </p:nvPr>
        </p:nvSpPr>
        <p:spPr/>
        <p:txBody>
          <a:bodyPr/>
          <a:lstStyle/>
          <a:p>
            <a:fld id="{4202BBFA-5594-4602-838B-8BCE12432DCB}" type="datetimeFigureOut">
              <a:rPr lang="en-US" smtClean="0"/>
              <a:t>4/25/2022</a:t>
            </a:fld>
            <a:endParaRPr lang="en-US"/>
          </a:p>
        </p:txBody>
      </p:sp>
      <p:sp>
        <p:nvSpPr>
          <p:cNvPr id="6" name="Footer Placeholder 5">
            <a:extLst>
              <a:ext uri="{FF2B5EF4-FFF2-40B4-BE49-F238E27FC236}">
                <a16:creationId xmlns:a16="http://schemas.microsoft.com/office/drawing/2014/main" id="{CAA43016-1995-4C16-9C4B-478B8BD1BB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202E71-763B-4609-800C-94A716143036}"/>
              </a:ext>
            </a:extLst>
          </p:cNvPr>
          <p:cNvSpPr>
            <a:spLocks noGrp="1"/>
          </p:cNvSpPr>
          <p:nvPr>
            <p:ph type="sldNum" sz="quarter" idx="12"/>
          </p:nvPr>
        </p:nvSpPr>
        <p:spPr/>
        <p:txBody>
          <a:bodyPr/>
          <a:lstStyle/>
          <a:p>
            <a:fld id="{E471ECC9-01CB-4461-8172-513FD995317B}" type="slidenum">
              <a:rPr lang="en-US" smtClean="0"/>
              <a:t>‹#›</a:t>
            </a:fld>
            <a:endParaRPr lang="en-US"/>
          </a:p>
        </p:txBody>
      </p:sp>
    </p:spTree>
    <p:extLst>
      <p:ext uri="{BB962C8B-B14F-4D97-AF65-F5344CB8AC3E}">
        <p14:creationId xmlns:p14="http://schemas.microsoft.com/office/powerpoint/2010/main" val="3928951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072642-F554-4608-B103-1837FC5853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4198C8-AD05-4F33-B10B-4B0B50C635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4DC10-9B28-443E-94EC-ADA4A10FFD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02BBFA-5594-4602-838B-8BCE12432DCB}" type="datetimeFigureOut">
              <a:rPr lang="en-US" smtClean="0"/>
              <a:t>4/25/2022</a:t>
            </a:fld>
            <a:endParaRPr lang="en-US"/>
          </a:p>
        </p:txBody>
      </p:sp>
      <p:sp>
        <p:nvSpPr>
          <p:cNvPr id="5" name="Footer Placeholder 4">
            <a:extLst>
              <a:ext uri="{FF2B5EF4-FFF2-40B4-BE49-F238E27FC236}">
                <a16:creationId xmlns:a16="http://schemas.microsoft.com/office/drawing/2014/main" id="{107A8018-08BC-4FC2-A513-2608D6C71D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AE1D3A-E024-40F0-B45B-41DCAC18D5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71ECC9-01CB-4461-8172-513FD995317B}" type="slidenum">
              <a:rPr lang="en-US" smtClean="0"/>
              <a:t>‹#›</a:t>
            </a:fld>
            <a:endParaRPr lang="en-US"/>
          </a:p>
        </p:txBody>
      </p:sp>
    </p:spTree>
    <p:extLst>
      <p:ext uri="{BB962C8B-B14F-4D97-AF65-F5344CB8AC3E}">
        <p14:creationId xmlns:p14="http://schemas.microsoft.com/office/powerpoint/2010/main" val="2751501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2B8752-E23A-403D-9420-B840BEA2AE00}"/>
              </a:ext>
            </a:extLst>
          </p:cNvPr>
          <p:cNvSpPr txBox="1"/>
          <p:nvPr/>
        </p:nvSpPr>
        <p:spPr>
          <a:xfrm>
            <a:off x="4421341" y="1032537"/>
            <a:ext cx="2989101" cy="369332"/>
          </a:xfrm>
          <a:prstGeom prst="rect">
            <a:avLst/>
          </a:prstGeom>
          <a:noFill/>
          <a:ln>
            <a:noFill/>
          </a:ln>
        </p:spPr>
        <p:txBody>
          <a:bodyPr wrap="square" lIns="91440" tIns="45720" rIns="91440" bIns="45720" rtlCol="0" anchor="t">
            <a:spAutoFit/>
          </a:bodyPr>
          <a:lstStyle/>
          <a:p>
            <a:r>
              <a:rPr lang="en-US">
                <a:solidFill>
                  <a:schemeClr val="accent1"/>
                </a:solidFill>
                <a:latin typeface="Bahnschrift SemiLight"/>
              </a:rPr>
              <a:t>ECE 403 Senior Design</a:t>
            </a:r>
            <a:endParaRPr lang="en-US">
              <a:solidFill>
                <a:schemeClr val="accent1"/>
              </a:solidFill>
              <a:latin typeface="Bahnschrift SemiLight" panose="020B0502040204020203" pitchFamily="34" charset="0"/>
            </a:endParaRPr>
          </a:p>
        </p:txBody>
      </p:sp>
      <p:sp>
        <p:nvSpPr>
          <p:cNvPr id="34" name="TextBox 33">
            <a:extLst>
              <a:ext uri="{FF2B5EF4-FFF2-40B4-BE49-F238E27FC236}">
                <a16:creationId xmlns:a16="http://schemas.microsoft.com/office/drawing/2014/main" id="{10881AA2-38B7-4982-BFB4-E5B9270244DB}"/>
              </a:ext>
            </a:extLst>
          </p:cNvPr>
          <p:cNvSpPr txBox="1"/>
          <p:nvPr/>
        </p:nvSpPr>
        <p:spPr>
          <a:xfrm>
            <a:off x="9941426" y="6037124"/>
            <a:ext cx="2136522" cy="338554"/>
          </a:xfrm>
          <a:prstGeom prst="rect">
            <a:avLst/>
          </a:prstGeom>
          <a:noFill/>
        </p:spPr>
        <p:txBody>
          <a:bodyPr wrap="square" lIns="91440" tIns="45720" rIns="91440" bIns="45720" rtlCol="0" anchor="t">
            <a:spAutoFit/>
          </a:bodyPr>
          <a:lstStyle/>
          <a:p>
            <a:pPr algn="ctr"/>
            <a:r>
              <a:rPr lang="en-US" sz="1600"/>
              <a:t>Greg Graham (IM)</a:t>
            </a:r>
            <a:endParaRPr lang="en-US" sz="1600" i="1"/>
          </a:p>
        </p:txBody>
      </p:sp>
      <p:sp>
        <p:nvSpPr>
          <p:cNvPr id="35" name="TextBox 34">
            <a:extLst>
              <a:ext uri="{FF2B5EF4-FFF2-40B4-BE49-F238E27FC236}">
                <a16:creationId xmlns:a16="http://schemas.microsoft.com/office/drawing/2014/main" id="{DA665990-A4C5-48EF-AA75-8D470268FBA9}"/>
              </a:ext>
            </a:extLst>
          </p:cNvPr>
          <p:cNvSpPr txBox="1"/>
          <p:nvPr/>
        </p:nvSpPr>
        <p:spPr>
          <a:xfrm>
            <a:off x="417778" y="5167335"/>
            <a:ext cx="9210255" cy="707886"/>
          </a:xfrm>
          <a:prstGeom prst="rect">
            <a:avLst/>
          </a:prstGeom>
          <a:noFill/>
        </p:spPr>
        <p:txBody>
          <a:bodyPr wrap="square" lIns="91440" tIns="45720" rIns="91440" bIns="45720" rtlCol="0" anchor="t">
            <a:spAutoFit/>
          </a:bodyPr>
          <a:lstStyle/>
          <a:p>
            <a:r>
              <a:rPr lang="en-US" sz="2000" b="1" u="sng">
                <a:latin typeface="Bahnschrift"/>
                <a:ea typeface="Malgun Gothic"/>
              </a:rPr>
              <a:t>Visible Light Wi-Fi</a:t>
            </a:r>
            <a:r>
              <a:rPr lang="en-US" sz="2000" u="sng">
                <a:latin typeface="Bahnschrift"/>
                <a:ea typeface="Malgun Gothic"/>
              </a:rPr>
              <a:t>:</a:t>
            </a:r>
            <a:r>
              <a:rPr lang="en-US" sz="2000">
                <a:latin typeface="Bahnschrift"/>
              </a:rPr>
              <a:t> Li-Fi uses visible light to transmit data between devices. Li-Fi is an emerging technology for indoor communication. </a:t>
            </a:r>
            <a:endParaRPr lang="en-US" sz="2000" strike="sngStrike">
              <a:latin typeface="Bahnschrift"/>
            </a:endParaRPr>
          </a:p>
        </p:txBody>
      </p:sp>
      <p:cxnSp>
        <p:nvCxnSpPr>
          <p:cNvPr id="9" name="Straight Connector 8">
            <a:extLst>
              <a:ext uri="{FF2B5EF4-FFF2-40B4-BE49-F238E27FC236}">
                <a16:creationId xmlns:a16="http://schemas.microsoft.com/office/drawing/2014/main" id="{C3F4CE63-1F8D-425A-A29A-DE2A71D9205D}"/>
              </a:ext>
            </a:extLst>
          </p:cNvPr>
          <p:cNvCxnSpPr>
            <a:cxnSpLocks/>
          </p:cNvCxnSpPr>
          <p:nvPr/>
        </p:nvCxnSpPr>
        <p:spPr>
          <a:xfrm flipH="1">
            <a:off x="9917860" y="1100850"/>
            <a:ext cx="23668" cy="5203108"/>
          </a:xfrm>
          <a:prstGeom prst="line">
            <a:avLst/>
          </a:prstGeom>
          <a:ln w="127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4" name="Arrow: Right 43">
            <a:extLst>
              <a:ext uri="{FF2B5EF4-FFF2-40B4-BE49-F238E27FC236}">
                <a16:creationId xmlns:a16="http://schemas.microsoft.com/office/drawing/2014/main" id="{A58713FB-EB6A-4B41-97F5-63C177A0ED1D}"/>
              </a:ext>
            </a:extLst>
          </p:cNvPr>
          <p:cNvSpPr/>
          <p:nvPr/>
        </p:nvSpPr>
        <p:spPr>
          <a:xfrm>
            <a:off x="4839029" y="2534645"/>
            <a:ext cx="761295" cy="345862"/>
          </a:xfrm>
          <a:prstGeom prst="rightArrow">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38100" dist="38100" dir="2700000" algn="tl">
                  <a:srgbClr val="000000">
                    <a:alpha val="43137"/>
                  </a:srgbClr>
                </a:outerShdw>
              </a:effectLst>
            </a:endParaRPr>
          </a:p>
        </p:txBody>
      </p:sp>
      <p:pic>
        <p:nvPicPr>
          <p:cNvPr id="32" name="Picture 31">
            <a:extLst>
              <a:ext uri="{FF2B5EF4-FFF2-40B4-BE49-F238E27FC236}">
                <a16:creationId xmlns:a16="http://schemas.microsoft.com/office/drawing/2014/main" id="{A5A70908-634F-4DE6-9023-4232E955A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386" y="110121"/>
            <a:ext cx="1380577" cy="906831"/>
          </a:xfrm>
          <a:prstGeom prst="rect">
            <a:avLst/>
          </a:prstGeom>
        </p:spPr>
      </p:pic>
      <p:sp>
        <p:nvSpPr>
          <p:cNvPr id="37" name="TextBox 36">
            <a:extLst>
              <a:ext uri="{FF2B5EF4-FFF2-40B4-BE49-F238E27FC236}">
                <a16:creationId xmlns:a16="http://schemas.microsoft.com/office/drawing/2014/main" id="{1D95A014-8573-4068-8D8C-B12102E3DD51}"/>
              </a:ext>
            </a:extLst>
          </p:cNvPr>
          <p:cNvSpPr txBox="1"/>
          <p:nvPr/>
        </p:nvSpPr>
        <p:spPr>
          <a:xfrm>
            <a:off x="9963960" y="4167664"/>
            <a:ext cx="2136522" cy="338554"/>
          </a:xfrm>
          <a:prstGeom prst="rect">
            <a:avLst/>
          </a:prstGeom>
          <a:noFill/>
        </p:spPr>
        <p:txBody>
          <a:bodyPr wrap="square" lIns="91440" tIns="45720" rIns="91440" bIns="45720" rtlCol="0" anchor="t">
            <a:spAutoFit/>
          </a:bodyPr>
          <a:lstStyle/>
          <a:p>
            <a:pPr algn="ctr"/>
            <a:r>
              <a:rPr lang="en-US" sz="1600"/>
              <a:t>Nelson Caberto (TL)</a:t>
            </a:r>
            <a:endParaRPr lang="en-US" sz="1600" i="1"/>
          </a:p>
        </p:txBody>
      </p:sp>
      <p:pic>
        <p:nvPicPr>
          <p:cNvPr id="11" name="Picture 10" descr="A picture containing person, tree, outdoor, smiling&#10;&#10;Description automatically generated">
            <a:extLst>
              <a:ext uri="{FF2B5EF4-FFF2-40B4-BE49-F238E27FC236}">
                <a16:creationId xmlns:a16="http://schemas.microsoft.com/office/drawing/2014/main" id="{DE3022E0-00DB-431F-9983-159D7133F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861" y="1109484"/>
            <a:ext cx="1188720" cy="1188720"/>
          </a:xfrm>
          <a:prstGeom prst="rect">
            <a:avLst/>
          </a:prstGeom>
          <a:ln>
            <a:solidFill>
              <a:schemeClr val="tx1"/>
            </a:solidFill>
          </a:ln>
        </p:spPr>
      </p:pic>
      <p:sp>
        <p:nvSpPr>
          <p:cNvPr id="38" name="TextBox 37">
            <a:extLst>
              <a:ext uri="{FF2B5EF4-FFF2-40B4-BE49-F238E27FC236}">
                <a16:creationId xmlns:a16="http://schemas.microsoft.com/office/drawing/2014/main" id="{D725AA74-247E-4C3C-9CBC-12193ADA7CC6}"/>
              </a:ext>
            </a:extLst>
          </p:cNvPr>
          <p:cNvSpPr txBox="1"/>
          <p:nvPr/>
        </p:nvSpPr>
        <p:spPr>
          <a:xfrm>
            <a:off x="9929694" y="2369924"/>
            <a:ext cx="2136522" cy="338554"/>
          </a:xfrm>
          <a:prstGeom prst="rect">
            <a:avLst/>
          </a:prstGeom>
          <a:noFill/>
        </p:spPr>
        <p:txBody>
          <a:bodyPr wrap="square" lIns="91440" tIns="45720" rIns="91440" bIns="45720" rtlCol="0" anchor="t">
            <a:spAutoFit/>
          </a:bodyPr>
          <a:lstStyle/>
          <a:p>
            <a:pPr algn="ctr"/>
            <a:r>
              <a:rPr lang="en-US" sz="1600"/>
              <a:t>Sacdiya Sayid (EL)</a:t>
            </a:r>
            <a:endParaRPr lang="en-US" sz="1600">
              <a:cs typeface="Calibri"/>
            </a:endParaRPr>
          </a:p>
        </p:txBody>
      </p:sp>
      <p:pic>
        <p:nvPicPr>
          <p:cNvPr id="13" name="Picture 12" descr="A person wearing glasses&#10;&#10;Description automatically generated with medium confidence">
            <a:extLst>
              <a:ext uri="{FF2B5EF4-FFF2-40B4-BE49-F238E27FC236}">
                <a16:creationId xmlns:a16="http://schemas.microsoft.com/office/drawing/2014/main" id="{D8E96C52-2281-4DCE-BD8C-6CC2C4CA6251}"/>
              </a:ext>
            </a:extLst>
          </p:cNvPr>
          <p:cNvPicPr>
            <a:picLocks noChangeAspect="1"/>
          </p:cNvPicPr>
          <p:nvPr/>
        </p:nvPicPr>
        <p:blipFill rotWithShape="1">
          <a:blip r:embed="rId4">
            <a:extLst>
              <a:ext uri="{28A0092B-C50C-407E-A947-70E740481C1C}">
                <a14:useLocalDpi xmlns:a14="http://schemas.microsoft.com/office/drawing/2010/main" val="0"/>
              </a:ext>
            </a:extLst>
          </a:blip>
          <a:srcRect l="2236" t="10675" r="2236" b="17415"/>
          <a:stretch/>
        </p:blipFill>
        <p:spPr>
          <a:xfrm>
            <a:off x="10437861" y="2948117"/>
            <a:ext cx="1188720" cy="1188720"/>
          </a:xfrm>
          <a:prstGeom prst="rect">
            <a:avLst/>
          </a:prstGeom>
          <a:ln>
            <a:solidFill>
              <a:schemeClr val="tx1"/>
            </a:solidFill>
          </a:ln>
        </p:spPr>
      </p:pic>
      <p:pic>
        <p:nvPicPr>
          <p:cNvPr id="5" name="Picture 6">
            <a:extLst>
              <a:ext uri="{FF2B5EF4-FFF2-40B4-BE49-F238E27FC236}">
                <a16:creationId xmlns:a16="http://schemas.microsoft.com/office/drawing/2014/main" id="{371AF45F-928F-44F5-BB4A-D3CA2543E8D5}"/>
              </a:ext>
            </a:extLst>
          </p:cNvPr>
          <p:cNvPicPr>
            <a:picLocks noChangeAspect="1"/>
          </p:cNvPicPr>
          <p:nvPr/>
        </p:nvPicPr>
        <p:blipFill rotWithShape="1">
          <a:blip r:embed="rId5"/>
          <a:srcRect l="618" t="5705" r="18396" b="42773"/>
          <a:stretch/>
        </p:blipFill>
        <p:spPr>
          <a:xfrm>
            <a:off x="10437861" y="4772664"/>
            <a:ext cx="1188720" cy="1188720"/>
          </a:xfrm>
          <a:prstGeom prst="rect">
            <a:avLst/>
          </a:prstGeom>
          <a:ln>
            <a:solidFill>
              <a:schemeClr val="tx1"/>
            </a:solidFill>
          </a:ln>
        </p:spPr>
      </p:pic>
      <p:sp>
        <p:nvSpPr>
          <p:cNvPr id="45" name="Title 1">
            <a:extLst>
              <a:ext uri="{FF2B5EF4-FFF2-40B4-BE49-F238E27FC236}">
                <a16:creationId xmlns:a16="http://schemas.microsoft.com/office/drawing/2014/main" id="{F56D1C39-E639-4B7C-85A6-069A6B418102}"/>
              </a:ext>
            </a:extLst>
          </p:cNvPr>
          <p:cNvSpPr txBox="1">
            <a:spLocks/>
          </p:cNvSpPr>
          <p:nvPr/>
        </p:nvSpPr>
        <p:spPr>
          <a:xfrm>
            <a:off x="838200" y="365125"/>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cs typeface="Calibri Light"/>
              </a:rPr>
              <a:t>Li-Fi Communication</a:t>
            </a:r>
          </a:p>
        </p:txBody>
      </p:sp>
      <p:sp>
        <p:nvSpPr>
          <p:cNvPr id="46" name="Title 1">
            <a:extLst>
              <a:ext uri="{FF2B5EF4-FFF2-40B4-BE49-F238E27FC236}">
                <a16:creationId xmlns:a16="http://schemas.microsoft.com/office/drawing/2014/main" id="{79916D72-BB2B-4D1C-89DE-2091E56985C2}"/>
              </a:ext>
            </a:extLst>
          </p:cNvPr>
          <p:cNvSpPr txBox="1">
            <a:spLocks/>
          </p:cNvSpPr>
          <p:nvPr/>
        </p:nvSpPr>
        <p:spPr>
          <a:xfrm>
            <a:off x="1550616" y="296316"/>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b="1" strike="sngStrike">
              <a:ln w="13462">
                <a:solidFill>
                  <a:prstClr val="white"/>
                </a:solidFill>
                <a:prstDash val="solid"/>
              </a:ln>
              <a:solidFill>
                <a:schemeClr val="tx1">
                  <a:lumMod val="85000"/>
                  <a:lumOff val="15000"/>
                </a:schemeClr>
              </a:solidFill>
              <a:effectLst>
                <a:outerShdw dist="38100" dir="2700000" algn="bl" rotWithShape="0">
                  <a:srgbClr val="5B9BD5"/>
                </a:outerShdw>
              </a:effectLst>
              <a:latin typeface="Times"/>
              <a:cs typeface="Aharoni" panose="020B0604020202020204" pitchFamily="2" charset="-79"/>
            </a:endParaRPr>
          </a:p>
        </p:txBody>
      </p:sp>
      <p:pic>
        <p:nvPicPr>
          <p:cNvPr id="3" name="Picture 6" descr="A picture containing electronics, circuit&#10;&#10;Description automatically generated">
            <a:extLst>
              <a:ext uri="{FF2B5EF4-FFF2-40B4-BE49-F238E27FC236}">
                <a16:creationId xmlns:a16="http://schemas.microsoft.com/office/drawing/2014/main" id="{B8269774-E5B1-4BD1-B27C-0580CB4CA039}"/>
              </a:ext>
            </a:extLst>
          </p:cNvPr>
          <p:cNvPicPr>
            <a:picLocks noChangeAspect="1"/>
          </p:cNvPicPr>
          <p:nvPr/>
        </p:nvPicPr>
        <p:blipFill>
          <a:blip r:embed="rId6"/>
          <a:stretch>
            <a:fillRect/>
          </a:stretch>
        </p:blipFill>
        <p:spPr>
          <a:xfrm>
            <a:off x="2122450" y="1920953"/>
            <a:ext cx="1851103" cy="1575729"/>
          </a:xfrm>
          <a:prstGeom prst="rect">
            <a:avLst/>
          </a:prstGeom>
        </p:spPr>
      </p:pic>
      <p:pic>
        <p:nvPicPr>
          <p:cNvPr id="8" name="Picture 9" descr="Diagram&#10;&#10;Description automatically generated">
            <a:extLst>
              <a:ext uri="{FF2B5EF4-FFF2-40B4-BE49-F238E27FC236}">
                <a16:creationId xmlns:a16="http://schemas.microsoft.com/office/drawing/2014/main" id="{43B960A5-1F5B-4C9E-BE4F-4D08CC8F3FE0}"/>
              </a:ext>
            </a:extLst>
          </p:cNvPr>
          <p:cNvPicPr>
            <a:picLocks noChangeAspect="1"/>
          </p:cNvPicPr>
          <p:nvPr/>
        </p:nvPicPr>
        <p:blipFill>
          <a:blip r:embed="rId7"/>
          <a:stretch>
            <a:fillRect/>
          </a:stretch>
        </p:blipFill>
        <p:spPr>
          <a:xfrm>
            <a:off x="6638693" y="1731226"/>
            <a:ext cx="2371493" cy="1806498"/>
          </a:xfrm>
          <a:prstGeom prst="rect">
            <a:avLst/>
          </a:prstGeom>
        </p:spPr>
      </p:pic>
    </p:spTree>
    <p:extLst>
      <p:ext uri="{BB962C8B-B14F-4D97-AF65-F5344CB8AC3E}">
        <p14:creationId xmlns:p14="http://schemas.microsoft.com/office/powerpoint/2010/main" val="2770616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able&#10;&#10;Description automatically generated">
            <a:extLst>
              <a:ext uri="{FF2B5EF4-FFF2-40B4-BE49-F238E27FC236}">
                <a16:creationId xmlns:a16="http://schemas.microsoft.com/office/drawing/2014/main" id="{1D54C234-76BE-4EE0-922B-3A9E1E90C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9864" y="0"/>
            <a:ext cx="9312272" cy="6858000"/>
          </a:xfrm>
          <a:prstGeom prst="rect">
            <a:avLst/>
          </a:prstGeom>
        </p:spPr>
      </p:pic>
    </p:spTree>
    <p:extLst>
      <p:ext uri="{BB962C8B-B14F-4D97-AF65-F5344CB8AC3E}">
        <p14:creationId xmlns:p14="http://schemas.microsoft.com/office/powerpoint/2010/main" val="342372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644AC7FA-8A64-4ADD-B286-E9CA76B60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271" y="0"/>
            <a:ext cx="9229458" cy="6858000"/>
          </a:xfrm>
          <a:prstGeom prst="rect">
            <a:avLst/>
          </a:prstGeom>
        </p:spPr>
      </p:pic>
    </p:spTree>
    <p:extLst>
      <p:ext uri="{BB962C8B-B14F-4D97-AF65-F5344CB8AC3E}">
        <p14:creationId xmlns:p14="http://schemas.microsoft.com/office/powerpoint/2010/main" val="3336370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low confidence">
            <a:extLst>
              <a:ext uri="{FF2B5EF4-FFF2-40B4-BE49-F238E27FC236}">
                <a16:creationId xmlns:a16="http://schemas.microsoft.com/office/drawing/2014/main" id="{FEAE9B9A-B9B4-4B4D-AD00-7AFBEA9F2C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181" y="0"/>
            <a:ext cx="9337638" cy="6858000"/>
          </a:xfrm>
          <a:prstGeom prst="rect">
            <a:avLst/>
          </a:prstGeom>
        </p:spPr>
      </p:pic>
    </p:spTree>
    <p:extLst>
      <p:ext uri="{BB962C8B-B14F-4D97-AF65-F5344CB8AC3E}">
        <p14:creationId xmlns:p14="http://schemas.microsoft.com/office/powerpoint/2010/main" val="433676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Attendance</a:t>
            </a:r>
          </a:p>
        </p:txBody>
      </p:sp>
      <p:sp>
        <p:nvSpPr>
          <p:cNvPr id="3" name="Rectangle 2">
            <a:extLst>
              <a:ext uri="{FF2B5EF4-FFF2-40B4-BE49-F238E27FC236}">
                <a16:creationId xmlns:a16="http://schemas.microsoft.com/office/drawing/2014/main" id="{6FE19483-C4A4-406A-B450-4ABBB2C4EC04}"/>
              </a:ext>
            </a:extLst>
          </p:cNvPr>
          <p:cNvSpPr/>
          <p:nvPr/>
        </p:nvSpPr>
        <p:spPr>
          <a:xfrm>
            <a:off x="594362" y="1813292"/>
            <a:ext cx="11304361" cy="430887"/>
          </a:xfrm>
          <a:prstGeom prst="rect">
            <a:avLst/>
          </a:prstGeom>
        </p:spPr>
        <p:txBody>
          <a:bodyPr wrap="square">
            <a:spAutoFit/>
          </a:bodyPr>
          <a:lstStyle/>
          <a:p>
            <a:r>
              <a:rPr lang="en-US" sz="2200" b="1"/>
              <a:t>Anyone absent during the required meetings will see 10 points deducted. </a:t>
            </a:r>
            <a:endParaRPr lang="en-US"/>
          </a:p>
        </p:txBody>
      </p:sp>
    </p:spTree>
    <p:extLst>
      <p:ext uri="{BB962C8B-B14F-4D97-AF65-F5344CB8AC3E}">
        <p14:creationId xmlns:p14="http://schemas.microsoft.com/office/powerpoint/2010/main" val="177017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D336D2B3-4B63-41E5-9342-EDA6B9B9C3B9}"/>
              </a:ext>
            </a:extLst>
          </p:cNvPr>
          <p:cNvPicPr>
            <a:picLocks/>
          </p:cNvPicPr>
          <p:nvPr/>
        </p:nvPicPr>
        <p:blipFill>
          <a:blip r:embed="rId3">
            <a:extLst>
              <a:ext uri="{28A0092B-C50C-407E-A947-70E740481C1C}">
                <a14:useLocalDpi xmlns:a14="http://schemas.microsoft.com/office/drawing/2010/main" val="0"/>
              </a:ext>
            </a:extLst>
          </a:blip>
          <a:srcRect/>
          <a:stretch/>
        </p:blipFill>
        <p:spPr>
          <a:xfrm rot="5400000">
            <a:off x="1386056" y="3793718"/>
            <a:ext cx="2286000" cy="3044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txBox="1">
            <a:spLocks/>
          </p:cNvSpPr>
          <p:nvPr/>
        </p:nvSpPr>
        <p:spPr>
          <a:xfrm>
            <a:off x="853917" y="104862"/>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Prototype</a:t>
            </a:r>
          </a:p>
        </p:txBody>
      </p:sp>
      <p:pic>
        <p:nvPicPr>
          <p:cNvPr id="11" name="Picture 10" descr="A picture containing electronics, circuit&#10;&#10;Description automatically generated">
            <a:extLst>
              <a:ext uri="{FF2B5EF4-FFF2-40B4-BE49-F238E27FC236}">
                <a16:creationId xmlns:a16="http://schemas.microsoft.com/office/drawing/2014/main" id="{E7B436B4-2059-4D61-85B3-EAF27A8579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532" y="1430425"/>
            <a:ext cx="3048000"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descr="A close-up of a circuit board&#10;&#10;Description automatically generated with low confidence">
            <a:extLst>
              <a:ext uri="{FF2B5EF4-FFF2-40B4-BE49-F238E27FC236}">
                <a16:creationId xmlns:a16="http://schemas.microsoft.com/office/drawing/2014/main" id="{72C702F9-82A7-4706-809B-55B88B571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1572" y="1430425"/>
            <a:ext cx="3048000"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descr="A keyboard and mouse on a desk&#10;&#10;Description automatically generated with medium confidence">
            <a:extLst>
              <a:ext uri="{FF2B5EF4-FFF2-40B4-BE49-F238E27FC236}">
                <a16:creationId xmlns:a16="http://schemas.microsoft.com/office/drawing/2014/main" id="{61AD4808-8E56-47BC-9156-D15C65F29A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470" y="1430425"/>
            <a:ext cx="3048000"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7030DDB6-292E-4D66-8071-5373D5438A1C}"/>
              </a:ext>
            </a:extLst>
          </p:cNvPr>
          <p:cNvPicPr>
            <a:picLocks/>
          </p:cNvPicPr>
          <p:nvPr/>
        </p:nvPicPr>
        <p:blipFill>
          <a:blip r:embed="rId7"/>
          <a:stretch>
            <a:fillRect/>
          </a:stretch>
        </p:blipFill>
        <p:spPr>
          <a:xfrm>
            <a:off x="8140470" y="4173194"/>
            <a:ext cx="3044952" cy="2286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DBE5CD73-C5C7-479F-9D29-A2C6AA767241}"/>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rot="5400000">
            <a:off x="4902572" y="3792194"/>
            <a:ext cx="2286000" cy="3048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Flowchart: Alternate Process 19">
            <a:extLst>
              <a:ext uri="{FF2B5EF4-FFF2-40B4-BE49-F238E27FC236}">
                <a16:creationId xmlns:a16="http://schemas.microsoft.com/office/drawing/2014/main" id="{290A55A2-5780-480A-9B09-0794A2FA46A2}"/>
              </a:ext>
            </a:extLst>
          </p:cNvPr>
          <p:cNvSpPr/>
          <p:nvPr/>
        </p:nvSpPr>
        <p:spPr>
          <a:xfrm>
            <a:off x="1374873" y="1232960"/>
            <a:ext cx="2305318" cy="4636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Failed Fabrication</a:t>
            </a:r>
          </a:p>
        </p:txBody>
      </p:sp>
      <p:sp>
        <p:nvSpPr>
          <p:cNvPr id="21" name="Flowchart: Alternate Process 20">
            <a:extLst>
              <a:ext uri="{FF2B5EF4-FFF2-40B4-BE49-F238E27FC236}">
                <a16:creationId xmlns:a16="http://schemas.microsoft.com/office/drawing/2014/main" id="{27151864-C9A8-44E9-BFB3-C37156471FA4}"/>
              </a:ext>
            </a:extLst>
          </p:cNvPr>
          <p:cNvSpPr/>
          <p:nvPr/>
        </p:nvSpPr>
        <p:spPr>
          <a:xfrm>
            <a:off x="4892913" y="1195170"/>
            <a:ext cx="2305318" cy="4636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From Scratch</a:t>
            </a:r>
          </a:p>
        </p:txBody>
      </p:sp>
      <p:sp>
        <p:nvSpPr>
          <p:cNvPr id="22" name="Flowchart: Alternate Process 21">
            <a:extLst>
              <a:ext uri="{FF2B5EF4-FFF2-40B4-BE49-F238E27FC236}">
                <a16:creationId xmlns:a16="http://schemas.microsoft.com/office/drawing/2014/main" id="{242E4D94-6FDE-4AEC-B968-6E0F6C824F7E}"/>
              </a:ext>
            </a:extLst>
          </p:cNvPr>
          <p:cNvSpPr/>
          <p:nvPr/>
        </p:nvSpPr>
        <p:spPr>
          <a:xfrm>
            <a:off x="8410953" y="1232960"/>
            <a:ext cx="2305318" cy="4636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Port to RPi</a:t>
            </a:r>
          </a:p>
        </p:txBody>
      </p:sp>
      <p:sp>
        <p:nvSpPr>
          <p:cNvPr id="23" name="Flowchart: Alternate Process 22">
            <a:extLst>
              <a:ext uri="{FF2B5EF4-FFF2-40B4-BE49-F238E27FC236}">
                <a16:creationId xmlns:a16="http://schemas.microsoft.com/office/drawing/2014/main" id="{D31B8451-6B8D-4A2C-84DF-DFD34DCC88F7}"/>
              </a:ext>
            </a:extLst>
          </p:cNvPr>
          <p:cNvSpPr/>
          <p:nvPr/>
        </p:nvSpPr>
        <p:spPr>
          <a:xfrm>
            <a:off x="4892913" y="3941373"/>
            <a:ext cx="2305318" cy="4636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Add MOSFET and ADC</a:t>
            </a:r>
          </a:p>
        </p:txBody>
      </p:sp>
      <p:sp>
        <p:nvSpPr>
          <p:cNvPr id="24" name="Flowchart: Alternate Process 23">
            <a:extLst>
              <a:ext uri="{FF2B5EF4-FFF2-40B4-BE49-F238E27FC236}">
                <a16:creationId xmlns:a16="http://schemas.microsoft.com/office/drawing/2014/main" id="{36DB330E-DCC5-4141-9027-80C7C2147056}"/>
              </a:ext>
            </a:extLst>
          </p:cNvPr>
          <p:cNvSpPr/>
          <p:nvPr/>
        </p:nvSpPr>
        <p:spPr>
          <a:xfrm>
            <a:off x="8410953" y="3941374"/>
            <a:ext cx="2305318" cy="4636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Web Interface</a:t>
            </a:r>
          </a:p>
        </p:txBody>
      </p:sp>
      <p:sp>
        <p:nvSpPr>
          <p:cNvPr id="25" name="Flowchart: Connector 24">
            <a:extLst>
              <a:ext uri="{FF2B5EF4-FFF2-40B4-BE49-F238E27FC236}">
                <a16:creationId xmlns:a16="http://schemas.microsoft.com/office/drawing/2014/main" id="{766879F1-1F42-4CCC-B717-8D1138CEB2AE}"/>
              </a:ext>
            </a:extLst>
          </p:cNvPr>
          <p:cNvSpPr/>
          <p:nvPr/>
        </p:nvSpPr>
        <p:spPr>
          <a:xfrm>
            <a:off x="707316" y="2266682"/>
            <a:ext cx="592428" cy="5795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6" name="Flowchart: Connector 25">
            <a:extLst>
              <a:ext uri="{FF2B5EF4-FFF2-40B4-BE49-F238E27FC236}">
                <a16:creationId xmlns:a16="http://schemas.microsoft.com/office/drawing/2014/main" id="{20A95C91-6FD1-4A49-8AFC-31560FC34819}"/>
              </a:ext>
            </a:extLst>
          </p:cNvPr>
          <p:cNvSpPr/>
          <p:nvPr/>
        </p:nvSpPr>
        <p:spPr>
          <a:xfrm>
            <a:off x="4201147" y="2266681"/>
            <a:ext cx="592428" cy="5795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7" name="Flowchart: Connector 26">
            <a:extLst>
              <a:ext uri="{FF2B5EF4-FFF2-40B4-BE49-F238E27FC236}">
                <a16:creationId xmlns:a16="http://schemas.microsoft.com/office/drawing/2014/main" id="{58E65745-E7DC-4D92-BECF-DD3DEBBE0274}"/>
              </a:ext>
            </a:extLst>
          </p:cNvPr>
          <p:cNvSpPr/>
          <p:nvPr/>
        </p:nvSpPr>
        <p:spPr>
          <a:xfrm>
            <a:off x="4201147" y="5026419"/>
            <a:ext cx="592428" cy="5795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28" name="Flowchart: Connector 27">
            <a:extLst>
              <a:ext uri="{FF2B5EF4-FFF2-40B4-BE49-F238E27FC236}">
                <a16:creationId xmlns:a16="http://schemas.microsoft.com/office/drawing/2014/main" id="{F2534E84-CF0F-4578-A7C4-9266C8724B9A}"/>
              </a:ext>
            </a:extLst>
          </p:cNvPr>
          <p:cNvSpPr/>
          <p:nvPr/>
        </p:nvSpPr>
        <p:spPr>
          <a:xfrm>
            <a:off x="7818525" y="2266680"/>
            <a:ext cx="592428" cy="5795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9" name="Flowchart: Connector 28">
            <a:extLst>
              <a:ext uri="{FF2B5EF4-FFF2-40B4-BE49-F238E27FC236}">
                <a16:creationId xmlns:a16="http://schemas.microsoft.com/office/drawing/2014/main" id="{22992AEB-1C83-4DC8-B404-00FAEDF4EEB9}"/>
              </a:ext>
            </a:extLst>
          </p:cNvPr>
          <p:cNvSpPr/>
          <p:nvPr/>
        </p:nvSpPr>
        <p:spPr>
          <a:xfrm>
            <a:off x="7818525" y="5026418"/>
            <a:ext cx="592428" cy="5795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sp>
        <p:nvSpPr>
          <p:cNvPr id="30" name="Flowchart: Alternate Process 29">
            <a:extLst>
              <a:ext uri="{FF2B5EF4-FFF2-40B4-BE49-F238E27FC236}">
                <a16:creationId xmlns:a16="http://schemas.microsoft.com/office/drawing/2014/main" id="{6DC81256-4D2B-40B7-A921-9C8E7FD0CD38}"/>
              </a:ext>
            </a:extLst>
          </p:cNvPr>
          <p:cNvSpPr/>
          <p:nvPr/>
        </p:nvSpPr>
        <p:spPr>
          <a:xfrm>
            <a:off x="1374873" y="3983002"/>
            <a:ext cx="2305318" cy="463639"/>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Troubleshooting</a:t>
            </a:r>
          </a:p>
        </p:txBody>
      </p:sp>
      <p:sp>
        <p:nvSpPr>
          <p:cNvPr id="31" name="Flowchart: Connector 30">
            <a:extLst>
              <a:ext uri="{FF2B5EF4-FFF2-40B4-BE49-F238E27FC236}">
                <a16:creationId xmlns:a16="http://schemas.microsoft.com/office/drawing/2014/main" id="{63139261-7668-423D-B35B-490274333463}"/>
              </a:ext>
            </a:extLst>
          </p:cNvPr>
          <p:cNvSpPr/>
          <p:nvPr/>
        </p:nvSpPr>
        <p:spPr>
          <a:xfrm>
            <a:off x="707316" y="4947612"/>
            <a:ext cx="592428" cy="57954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spTree>
    <p:extLst>
      <p:ext uri="{BB962C8B-B14F-4D97-AF65-F5344CB8AC3E}">
        <p14:creationId xmlns:p14="http://schemas.microsoft.com/office/powerpoint/2010/main" val="2375389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53917" y="104862"/>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cs typeface="Calibri Light"/>
              </a:rPr>
              <a:t>Demo of Arduino-With Acknowledgment</a:t>
            </a:r>
          </a:p>
        </p:txBody>
      </p:sp>
      <p:pic>
        <p:nvPicPr>
          <p:cNvPr id="3" name="2022-04-09_NEW_CODE_STRING_WITH_ACKNLOWEDMGENTS">
            <a:hlinkClick r:id="" action="ppaction://media"/>
            <a:extLst>
              <a:ext uri="{FF2B5EF4-FFF2-40B4-BE49-F238E27FC236}">
                <a16:creationId xmlns:a16="http://schemas.microsoft.com/office/drawing/2014/main" id="{FBDC72F0-B815-46EF-9D80-A1C2B748C8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8753" y="700208"/>
            <a:ext cx="10760764" cy="6052930"/>
          </a:xfrm>
          <a:prstGeom prst="rect">
            <a:avLst/>
          </a:prstGeom>
        </p:spPr>
      </p:pic>
    </p:spTree>
    <p:extLst>
      <p:ext uri="{BB962C8B-B14F-4D97-AF65-F5344CB8AC3E}">
        <p14:creationId xmlns:p14="http://schemas.microsoft.com/office/powerpoint/2010/main" val="2319173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53917" y="104862"/>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cs typeface="Calibri Light"/>
              </a:rPr>
              <a:t>Demo of Arduino-With Timeout</a:t>
            </a:r>
          </a:p>
        </p:txBody>
      </p:sp>
      <p:pic>
        <p:nvPicPr>
          <p:cNvPr id="3" name="2022-04-09_NEW_CODE_SHOWING_TIMEOUT">
            <a:hlinkClick r:id="" action="ppaction://media"/>
            <a:extLst>
              <a:ext uri="{FF2B5EF4-FFF2-40B4-BE49-F238E27FC236}">
                <a16:creationId xmlns:a16="http://schemas.microsoft.com/office/drawing/2014/main" id="{1DD09ADD-5E1D-4F2E-B0BF-8EE63868F2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6560" y="767643"/>
            <a:ext cx="10402957" cy="5851663"/>
          </a:xfrm>
          <a:prstGeom prst="rect">
            <a:avLst/>
          </a:prstGeom>
        </p:spPr>
      </p:pic>
    </p:spTree>
    <p:extLst>
      <p:ext uri="{BB962C8B-B14F-4D97-AF65-F5344CB8AC3E}">
        <p14:creationId xmlns:p14="http://schemas.microsoft.com/office/powerpoint/2010/main" val="118804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8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53917" y="104862"/>
            <a:ext cx="10515600" cy="1325563"/>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cs typeface="Calibri Light"/>
              </a:rPr>
              <a:t>Demo of RPI</a:t>
            </a:r>
          </a:p>
        </p:txBody>
      </p:sp>
      <p:pic>
        <p:nvPicPr>
          <p:cNvPr id="3" name="March Video 2">
            <a:hlinkClick r:id="" action="ppaction://media"/>
            <a:extLst>
              <a:ext uri="{FF2B5EF4-FFF2-40B4-BE49-F238E27FC236}">
                <a16:creationId xmlns:a16="http://schemas.microsoft.com/office/drawing/2014/main" id="{A513C1BE-C05C-4202-A464-3775F48A02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01165" y="767643"/>
            <a:ext cx="9821103" cy="5921446"/>
          </a:xfrm>
          <a:prstGeom prst="rect">
            <a:avLst/>
          </a:prstGeom>
        </p:spPr>
      </p:pic>
    </p:spTree>
    <p:extLst>
      <p:ext uri="{BB962C8B-B14F-4D97-AF65-F5344CB8AC3E}">
        <p14:creationId xmlns:p14="http://schemas.microsoft.com/office/powerpoint/2010/main" val="339358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0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945" y="0"/>
            <a:ext cx="10515600" cy="1325563"/>
          </a:xfrm>
        </p:spPr>
        <p:txBody>
          <a:bodyPr/>
          <a:lstStyle/>
          <a:p>
            <a:pPr algn="ctr"/>
            <a:r>
              <a:rPr lang="en-US" b="1"/>
              <a:t>Test Methodology</a:t>
            </a:r>
          </a:p>
        </p:txBody>
      </p:sp>
      <p:graphicFrame>
        <p:nvGraphicFramePr>
          <p:cNvPr id="4" name="Table 3">
            <a:extLst>
              <a:ext uri="{FF2B5EF4-FFF2-40B4-BE49-F238E27FC236}">
                <a16:creationId xmlns:a16="http://schemas.microsoft.com/office/drawing/2014/main" id="{4CE2B41D-4415-4A9D-B275-B4700F9DA63E}"/>
              </a:ext>
            </a:extLst>
          </p:cNvPr>
          <p:cNvGraphicFramePr>
            <a:graphicFrameLocks noGrp="1"/>
          </p:cNvGraphicFramePr>
          <p:nvPr>
            <p:extLst>
              <p:ext uri="{D42A27DB-BD31-4B8C-83A1-F6EECF244321}">
                <p14:modId xmlns:p14="http://schemas.microsoft.com/office/powerpoint/2010/main" val="3414482998"/>
              </p:ext>
            </p:extLst>
          </p:nvPr>
        </p:nvGraphicFramePr>
        <p:xfrm>
          <a:off x="952925" y="1324602"/>
          <a:ext cx="10406130" cy="5271023"/>
        </p:xfrm>
        <a:graphic>
          <a:graphicData uri="http://schemas.openxmlformats.org/drawingml/2006/table">
            <a:tbl>
              <a:tblPr firstRow="1" firstCol="1" bandRow="1">
                <a:tableStyleId>{F2DE63D5-997A-4646-A377-4702673A728D}</a:tableStyleId>
              </a:tblPr>
              <a:tblGrid>
                <a:gridCol w="1604107">
                  <a:extLst>
                    <a:ext uri="{9D8B030D-6E8A-4147-A177-3AD203B41FA5}">
                      <a16:colId xmlns:a16="http://schemas.microsoft.com/office/drawing/2014/main" val="707537900"/>
                    </a:ext>
                  </a:extLst>
                </a:gridCol>
                <a:gridCol w="3269911">
                  <a:extLst>
                    <a:ext uri="{9D8B030D-6E8A-4147-A177-3AD203B41FA5}">
                      <a16:colId xmlns:a16="http://schemas.microsoft.com/office/drawing/2014/main" val="1947502906"/>
                    </a:ext>
                  </a:extLst>
                </a:gridCol>
                <a:gridCol w="5532112">
                  <a:extLst>
                    <a:ext uri="{9D8B030D-6E8A-4147-A177-3AD203B41FA5}">
                      <a16:colId xmlns:a16="http://schemas.microsoft.com/office/drawing/2014/main" val="2292421541"/>
                    </a:ext>
                  </a:extLst>
                </a:gridCol>
              </a:tblGrid>
              <a:tr h="170033">
                <a:tc>
                  <a:txBody>
                    <a:bodyPr/>
                    <a:lstStyle/>
                    <a:p>
                      <a:pPr algn="l" fontAlgn="b"/>
                      <a:r>
                        <a:rPr lang="en-US" sz="800" u="none" strike="noStrike">
                          <a:effectLst/>
                        </a:rPr>
                        <a:t>Stage</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Step</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Test</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705938685"/>
                  </a:ext>
                </a:extLst>
              </a:tr>
              <a:tr h="170033">
                <a:tc>
                  <a:txBody>
                    <a:bodyPr/>
                    <a:lstStyle/>
                    <a:p>
                      <a:pPr algn="l" fontAlgn="b"/>
                      <a:r>
                        <a:rPr lang="en-US" sz="800" u="none" strike="noStrike">
                          <a:effectLst/>
                        </a:rPr>
                        <a:t>PCB Fabrication</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Soldering</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Component Continuity with Pads and Traces</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539610024"/>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Unit</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Power on Run Drivers</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176819803"/>
                  </a:ext>
                </a:extLst>
              </a:tr>
              <a:tr h="170033">
                <a:tc>
                  <a:txBody>
                    <a:bodyPr/>
                    <a:lstStyle/>
                    <a:p>
                      <a:pPr algn="l" fontAlgn="b"/>
                      <a:r>
                        <a:rPr lang="en-US" sz="800" u="none" strike="noStrike">
                          <a:effectLst/>
                        </a:rPr>
                        <a:t>Design Circuit</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Lamp</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Powers on and off with Code</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046339893"/>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PhotoResistor</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Detects Light Levels with Code</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298686244"/>
                  </a:ext>
                </a:extLst>
              </a:tr>
              <a:tr h="170033">
                <a:tc>
                  <a:txBody>
                    <a:bodyPr/>
                    <a:lstStyle/>
                    <a:p>
                      <a:pPr algn="l" fontAlgn="b"/>
                      <a:r>
                        <a:rPr lang="en-US" sz="800" u="none" strike="noStrike">
                          <a:effectLst/>
                        </a:rPr>
                        <a:t>Design Logic</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Lamp On Send Delay</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Tune delay for success rate</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213635870"/>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Lamp Off Wait Delay</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Tune delay for success rate</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965002865"/>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PhotoResistor Read Tries</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Tune tries for reliable read</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570668487"/>
                  </a:ext>
                </a:extLst>
              </a:tr>
              <a:tr h="170033">
                <a:tc>
                  <a:txBody>
                    <a:bodyPr/>
                    <a:lstStyle/>
                    <a:p>
                      <a:pPr algn="l" fontAlgn="b"/>
                      <a:r>
                        <a:rPr lang="en-US" sz="800" u="none" strike="noStrike">
                          <a:effectLst/>
                        </a:rPr>
                        <a:t>Bit</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Send Bit</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Reliably send a bit</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517394629"/>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Receive Bit</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Reliably recive a bit</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750411829"/>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Tune Delays</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Reduce delays to not affect reliability</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4071053958"/>
                  </a:ext>
                </a:extLst>
              </a:tr>
              <a:tr h="170033">
                <a:tc>
                  <a:txBody>
                    <a:bodyPr/>
                    <a:lstStyle/>
                    <a:p>
                      <a:pPr algn="l" fontAlgn="b"/>
                      <a:r>
                        <a:rPr lang="en-US" sz="800" u="none" strike="noStrike">
                          <a:effectLst/>
                        </a:rPr>
                        <a:t>Byte</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Send Byte</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Reliably send a byte</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400018227"/>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Recive Byte</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Reliably recive a byte</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037900259"/>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Incomplete Byte Timeout</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Reset and Fail Recive if incomplete</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914473412"/>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b="0" i="0" u="none" strike="noStrike">
                          <a:solidFill>
                            <a:srgbClr val="000000"/>
                          </a:solidFill>
                          <a:effectLst/>
                          <a:latin typeface="Calibri" panose="020F0502020204030204" pitchFamily="34" charset="0"/>
                        </a:rPr>
                        <a:t>Parity Bit</a:t>
                      </a:r>
                    </a:p>
                  </a:txBody>
                  <a:tcPr marL="7252" marR="7252" marT="7252" marB="0" anchor="b"/>
                </a:tc>
                <a:tc>
                  <a:txBody>
                    <a:bodyPr/>
                    <a:lstStyle/>
                    <a:p>
                      <a:pPr algn="l" fontAlgn="b"/>
                      <a:r>
                        <a:rPr lang="en-US" sz="800" b="0" i="0" u="none" strike="noStrike">
                          <a:solidFill>
                            <a:srgbClr val="000000"/>
                          </a:solidFill>
                          <a:effectLst/>
                          <a:latin typeface="Calibri" panose="020F0502020204030204" pitchFamily="34" charset="0"/>
                        </a:rPr>
                        <a:t>Intentionally Fail a transmission to see if the parity bit check works</a:t>
                      </a:r>
                    </a:p>
                  </a:txBody>
                  <a:tcPr marL="7252" marR="7252" marT="7252" marB="0" anchor="b"/>
                </a:tc>
                <a:extLst>
                  <a:ext uri="{0D108BD9-81ED-4DB2-BD59-A6C34878D82A}">
                    <a16:rowId xmlns:a16="http://schemas.microsoft.com/office/drawing/2014/main" val="2278228431"/>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Tune Delays</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Reduce delays to not affect reliability</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27421338"/>
                  </a:ext>
                </a:extLst>
              </a:tr>
              <a:tr h="170033">
                <a:tc>
                  <a:txBody>
                    <a:bodyPr/>
                    <a:lstStyle/>
                    <a:p>
                      <a:pPr algn="l" fontAlgn="b"/>
                      <a:r>
                        <a:rPr lang="en-US" sz="800" u="none" strike="noStrike">
                          <a:effectLst/>
                        </a:rPr>
                        <a:t>String</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Send String</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Reliably send a string</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365677982"/>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Receive String</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Reliably recive a string</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965160073"/>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Tune Delays</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Reduce delays to not affect reliability</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067464903"/>
                  </a:ext>
                </a:extLst>
              </a:tr>
              <a:tr h="170033">
                <a:tc>
                  <a:txBody>
                    <a:bodyPr/>
                    <a:lstStyle/>
                    <a:p>
                      <a:pPr algn="l" fontAlgn="b"/>
                      <a:r>
                        <a:rPr lang="en-US" sz="800" u="none" strike="noStrike">
                          <a:effectLst/>
                        </a:rPr>
                        <a:t>Port to RPi</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C++ to Python</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Verify all functionality</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6103110"/>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Upgrade to ADC and PhotoDiode</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Augment code and ensure previous functionality works</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693236123"/>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Tune Delays</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Reduce delays to not affect reliability</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121212163"/>
                  </a:ext>
                </a:extLst>
              </a:tr>
              <a:tr h="170033">
                <a:tc>
                  <a:txBody>
                    <a:bodyPr/>
                    <a:lstStyle/>
                    <a:p>
                      <a:pPr algn="l" fontAlgn="b"/>
                      <a:r>
                        <a:rPr lang="en-US" sz="800" u="none" strike="noStrike">
                          <a:effectLst/>
                        </a:rPr>
                        <a:t>Arduino</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Upgrade to ADC</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Augment code and ensure previous functionality works</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854648192"/>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Upgrade to MOSFETs</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Augment code and ensure previous functionality works</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566442694"/>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Tune Delays</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Reduce delays to not affect reliability</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520769656"/>
                  </a:ext>
                </a:extLst>
              </a:tr>
              <a:tr h="170033">
                <a:tc>
                  <a:txBody>
                    <a:bodyPr/>
                    <a:lstStyle/>
                    <a:p>
                      <a:pPr algn="l" fontAlgn="b"/>
                      <a:r>
                        <a:rPr lang="en-US" sz="800" u="none" strike="noStrike">
                          <a:effectLst/>
                        </a:rPr>
                        <a:t>Rpi Web Server</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Flask</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Create and Verify Routes</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617048845"/>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HTML</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Create and Verify Web Interface</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802135102"/>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JavaScript</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Verify Communication with Web Server and Browser</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2610180859"/>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MultiThreaded Queue</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Make sure server and browser are non blocking</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721510023"/>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Send Message</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Verify Browser to OpenVLC communcations</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193979402"/>
                  </a:ext>
                </a:extLst>
              </a:tr>
              <a:tr h="170033">
                <a:tc>
                  <a:txBody>
                    <a:bodyPr/>
                    <a:lstStyle/>
                    <a:p>
                      <a:pPr algn="l" fontAlgn="b"/>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Receive Message</a:t>
                      </a:r>
                      <a:endParaRPr lang="en-US" sz="800" b="0" i="0" u="none" strike="noStrike">
                        <a:solidFill>
                          <a:srgbClr val="000000"/>
                        </a:solidFill>
                        <a:effectLst/>
                        <a:latin typeface="Calibri" panose="020F0502020204030204" pitchFamily="34" charset="0"/>
                      </a:endParaRPr>
                    </a:p>
                  </a:txBody>
                  <a:tcPr marL="7252" marR="7252" marT="7252" marB="0" anchor="b"/>
                </a:tc>
                <a:tc>
                  <a:txBody>
                    <a:bodyPr/>
                    <a:lstStyle/>
                    <a:p>
                      <a:pPr algn="l" fontAlgn="b"/>
                      <a:r>
                        <a:rPr lang="en-US" sz="800" u="none" strike="noStrike">
                          <a:effectLst/>
                        </a:rPr>
                        <a:t>Verify </a:t>
                      </a:r>
                      <a:r>
                        <a:rPr lang="en-US" sz="800" u="none" strike="noStrike" err="1">
                          <a:effectLst/>
                        </a:rPr>
                        <a:t>OpenVLC</a:t>
                      </a:r>
                      <a:r>
                        <a:rPr lang="en-US" sz="800" u="none" strike="noStrike">
                          <a:effectLst/>
                        </a:rPr>
                        <a:t> to Browser communications</a:t>
                      </a:r>
                      <a:endParaRPr lang="en-US" sz="800" b="0" i="0" u="none" strike="noStrike">
                        <a:solidFill>
                          <a:srgbClr val="000000"/>
                        </a:solidFill>
                        <a:effectLst/>
                        <a:latin typeface="Calibri" panose="020F0502020204030204" pitchFamily="34" charset="0"/>
                      </a:endParaRPr>
                    </a:p>
                  </a:txBody>
                  <a:tcPr marL="7252" marR="7252" marT="7252" marB="0" anchor="b"/>
                </a:tc>
                <a:extLst>
                  <a:ext uri="{0D108BD9-81ED-4DB2-BD59-A6C34878D82A}">
                    <a16:rowId xmlns:a16="http://schemas.microsoft.com/office/drawing/2014/main" val="3935246043"/>
                  </a:ext>
                </a:extLst>
              </a:tr>
            </a:tbl>
          </a:graphicData>
        </a:graphic>
      </p:graphicFrame>
    </p:spTree>
    <p:extLst>
      <p:ext uri="{BB962C8B-B14F-4D97-AF65-F5344CB8AC3E}">
        <p14:creationId xmlns:p14="http://schemas.microsoft.com/office/powerpoint/2010/main" val="4198289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252" y="288468"/>
            <a:ext cx="10515600" cy="1325563"/>
          </a:xfrm>
        </p:spPr>
        <p:txBody>
          <a:bodyPr/>
          <a:lstStyle/>
          <a:p>
            <a:r>
              <a:rPr lang="en-US"/>
              <a:t>Test Results (20 points)</a:t>
            </a:r>
          </a:p>
        </p:txBody>
      </p:sp>
      <p:grpSp>
        <p:nvGrpSpPr>
          <p:cNvPr id="12" name="Group 11">
            <a:extLst>
              <a:ext uri="{FF2B5EF4-FFF2-40B4-BE49-F238E27FC236}">
                <a16:creationId xmlns:a16="http://schemas.microsoft.com/office/drawing/2014/main" id="{489C1C24-A516-4648-BF07-B12EC37D38C3}"/>
              </a:ext>
            </a:extLst>
          </p:cNvPr>
          <p:cNvGrpSpPr/>
          <p:nvPr/>
        </p:nvGrpSpPr>
        <p:grpSpPr>
          <a:xfrm>
            <a:off x="680736" y="1090295"/>
            <a:ext cx="10610116" cy="5402580"/>
            <a:chOff x="-3076" y="365125"/>
            <a:chExt cx="12195076" cy="6500495"/>
          </a:xfrm>
        </p:grpSpPr>
        <p:sp>
          <p:nvSpPr>
            <p:cNvPr id="4" name="Title 1">
              <a:extLst>
                <a:ext uri="{FF2B5EF4-FFF2-40B4-BE49-F238E27FC236}">
                  <a16:creationId xmlns:a16="http://schemas.microsoft.com/office/drawing/2014/main" id="{D941A302-3CA0-4F1A-BACF-E0A34F074A4D}"/>
                </a:ext>
              </a:extLst>
            </p:cNvPr>
            <p:cNvSpPr txBox="1">
              <a:spLocks/>
            </p:cNvSpPr>
            <p:nvPr/>
          </p:nvSpPr>
          <p:spPr>
            <a:xfrm>
              <a:off x="787752" y="386602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RGB Sample 2</a:t>
              </a:r>
            </a:p>
          </p:txBody>
        </p:sp>
        <p:pic>
          <p:nvPicPr>
            <p:cNvPr id="5" name="Picture 1">
              <a:extLst>
                <a:ext uri="{FF2B5EF4-FFF2-40B4-BE49-F238E27FC236}">
                  <a16:creationId xmlns:a16="http://schemas.microsoft.com/office/drawing/2014/main" id="{74AAA30D-F3E4-41F7-8733-4BCD4C26B0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5605"/>
              <a:ext cx="367284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4E6C3DC-2186-4FD4-9209-36BEA54F7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9580" y="1215605"/>
              <a:ext cx="367284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9DCB999B-7439-48E2-AF2A-DC4CFA0AC3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9160" y="1215605"/>
              <a:ext cx="3672840" cy="22098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A76CFBF-C39F-4170-8A85-60FA9083510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RGB Sample 1</a:t>
              </a:r>
            </a:p>
          </p:txBody>
        </p:sp>
        <p:pic>
          <p:nvPicPr>
            <p:cNvPr id="9" name="Picture 4">
              <a:extLst>
                <a:ext uri="{FF2B5EF4-FFF2-40B4-BE49-F238E27FC236}">
                  <a16:creationId xmlns:a16="http://schemas.microsoft.com/office/drawing/2014/main" id="{A60BA8F2-6D8F-40F0-BB5F-153A4C08A1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6" y="4762500"/>
              <a:ext cx="367284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B8DEE2CD-D98D-48E8-B597-FEB656F987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9580" y="4754880"/>
              <a:ext cx="3672840" cy="21031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34B20471-8075-4AF9-B88F-AB9312CB18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19160" y="4762500"/>
              <a:ext cx="3672840" cy="2103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14522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1C59F0C4-0DDE-4AF5-AC62-EAE41AF2FE1E}"/>
              </a:ext>
            </a:extLst>
          </p:cNvPr>
          <p:cNvGraphicFramePr>
            <a:graphicFrameLocks/>
          </p:cNvGraphicFramePr>
          <p:nvPr/>
        </p:nvGraphicFramePr>
        <p:xfrm>
          <a:off x="2149186" y="1683326"/>
          <a:ext cx="7893627" cy="4561609"/>
        </p:xfrm>
        <a:graphic>
          <a:graphicData uri="http://schemas.openxmlformats.org/drawingml/2006/chart">
            <c:chart xmlns:c="http://schemas.openxmlformats.org/drawingml/2006/chart" xmlns:r="http://schemas.openxmlformats.org/officeDocument/2006/relationships" r:id="rId3"/>
          </a:graphicData>
        </a:graphic>
      </p:graphicFrame>
      <p:sp>
        <p:nvSpPr>
          <p:cNvPr id="7" name="Title 1">
            <a:extLst>
              <a:ext uri="{FF2B5EF4-FFF2-40B4-BE49-F238E27FC236}">
                <a16:creationId xmlns:a16="http://schemas.microsoft.com/office/drawing/2014/main" id="{A5169D19-8D75-4E53-9FB1-A8A7975E390F}"/>
              </a:ext>
            </a:extLst>
          </p:cNvPr>
          <p:cNvSpPr>
            <a:spLocks noGrp="1"/>
          </p:cNvSpPr>
          <p:nvPr>
            <p:ph type="title"/>
          </p:nvPr>
        </p:nvSpPr>
        <p:spPr>
          <a:xfrm>
            <a:off x="838200" y="365125"/>
            <a:ext cx="10515600" cy="1325563"/>
          </a:xfrm>
        </p:spPr>
        <p:txBody>
          <a:bodyPr/>
          <a:lstStyle/>
          <a:p>
            <a:r>
              <a:rPr lang="en-US"/>
              <a:t>Test Results</a:t>
            </a:r>
          </a:p>
        </p:txBody>
      </p:sp>
    </p:spTree>
    <p:extLst>
      <p:ext uri="{BB962C8B-B14F-4D97-AF65-F5344CB8AC3E}">
        <p14:creationId xmlns:p14="http://schemas.microsoft.com/office/powerpoint/2010/main" val="831118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Reliability Analysis (10 points)</a:t>
            </a:r>
          </a:p>
        </p:txBody>
      </p:sp>
      <p:sp>
        <p:nvSpPr>
          <p:cNvPr id="3" name="Rectangle 2">
            <a:extLst>
              <a:ext uri="{FF2B5EF4-FFF2-40B4-BE49-F238E27FC236}">
                <a16:creationId xmlns:a16="http://schemas.microsoft.com/office/drawing/2014/main" id="{6FE19483-C4A4-406A-B450-4ABBB2C4EC04}"/>
              </a:ext>
            </a:extLst>
          </p:cNvPr>
          <p:cNvSpPr/>
          <p:nvPr/>
        </p:nvSpPr>
        <p:spPr>
          <a:xfrm>
            <a:off x="594362" y="1813292"/>
            <a:ext cx="11304361" cy="1384995"/>
          </a:xfrm>
          <a:prstGeom prst="rect">
            <a:avLst/>
          </a:prstGeom>
        </p:spPr>
        <p:txBody>
          <a:bodyPr wrap="square">
            <a:spAutoFit/>
          </a:bodyPr>
          <a:lstStyle/>
          <a:p>
            <a:r>
              <a:rPr lang="en-US" sz="2200" b="1"/>
              <a:t>Have you analyzed possible failure conditions for your project? What can trigger your robot/system to malfunction? What data you have to justify your assumption?</a:t>
            </a:r>
          </a:p>
          <a:p>
            <a:endParaRPr lang="en-US" sz="2200" b="1"/>
          </a:p>
          <a:p>
            <a:endParaRPr lang="en-US"/>
          </a:p>
        </p:txBody>
      </p:sp>
      <p:graphicFrame>
        <p:nvGraphicFramePr>
          <p:cNvPr id="4" name="Table 3">
            <a:extLst>
              <a:ext uri="{FF2B5EF4-FFF2-40B4-BE49-F238E27FC236}">
                <a16:creationId xmlns:a16="http://schemas.microsoft.com/office/drawing/2014/main" id="{7D0704C1-F155-4C67-BE2E-4D644F67BABF}"/>
              </a:ext>
            </a:extLst>
          </p:cNvPr>
          <p:cNvGraphicFramePr>
            <a:graphicFrameLocks noGrp="1"/>
          </p:cNvGraphicFramePr>
          <p:nvPr>
            <p:extLst>
              <p:ext uri="{D42A27DB-BD31-4B8C-83A1-F6EECF244321}">
                <p14:modId xmlns:p14="http://schemas.microsoft.com/office/powerpoint/2010/main" val="1356798413"/>
              </p:ext>
            </p:extLst>
          </p:nvPr>
        </p:nvGraphicFramePr>
        <p:xfrm>
          <a:off x="838200" y="2785704"/>
          <a:ext cx="10515599" cy="3196034"/>
        </p:xfrm>
        <a:graphic>
          <a:graphicData uri="http://schemas.openxmlformats.org/drawingml/2006/table">
            <a:tbl>
              <a:tblPr firstRow="1" firstCol="1" bandRow="1">
                <a:tableStyleId>{F2DE63D5-997A-4646-A377-4702673A728D}</a:tableStyleId>
              </a:tblPr>
              <a:tblGrid>
                <a:gridCol w="977612">
                  <a:extLst>
                    <a:ext uri="{9D8B030D-6E8A-4147-A177-3AD203B41FA5}">
                      <a16:colId xmlns:a16="http://schemas.microsoft.com/office/drawing/2014/main" val="2604238778"/>
                    </a:ext>
                  </a:extLst>
                </a:gridCol>
                <a:gridCol w="1992825">
                  <a:extLst>
                    <a:ext uri="{9D8B030D-6E8A-4147-A177-3AD203B41FA5}">
                      <a16:colId xmlns:a16="http://schemas.microsoft.com/office/drawing/2014/main" val="3676094384"/>
                    </a:ext>
                  </a:extLst>
                </a:gridCol>
                <a:gridCol w="3371509">
                  <a:extLst>
                    <a:ext uri="{9D8B030D-6E8A-4147-A177-3AD203B41FA5}">
                      <a16:colId xmlns:a16="http://schemas.microsoft.com/office/drawing/2014/main" val="2574004727"/>
                    </a:ext>
                  </a:extLst>
                </a:gridCol>
                <a:gridCol w="4173653">
                  <a:extLst>
                    <a:ext uri="{9D8B030D-6E8A-4147-A177-3AD203B41FA5}">
                      <a16:colId xmlns:a16="http://schemas.microsoft.com/office/drawing/2014/main" val="3569933612"/>
                    </a:ext>
                  </a:extLst>
                </a:gridCol>
              </a:tblGrid>
              <a:tr h="188002">
                <a:tc>
                  <a:txBody>
                    <a:bodyPr/>
                    <a:lstStyle/>
                    <a:p>
                      <a:pPr algn="l" fontAlgn="b"/>
                      <a:r>
                        <a:rPr lang="en-US" sz="1100" u="none" strike="noStrike">
                          <a:effectLst/>
                        </a:rPr>
                        <a:t>Stage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Step</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Test</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Failure Point</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3127099631"/>
                  </a:ext>
                </a:extLst>
              </a:tr>
              <a:tr h="188002">
                <a:tc>
                  <a:txBody>
                    <a:bodyPr/>
                    <a:lstStyle/>
                    <a:p>
                      <a:pPr algn="l" fontAlgn="b"/>
                      <a:r>
                        <a:rPr lang="en-US" sz="1100" u="none" strike="noStrike">
                          <a:effectLst/>
                        </a:rPr>
                        <a:t>PCB Fabrication</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Soldering</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Component Continuity with Pads and Traces</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Component could be bad</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2987359389"/>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Unit</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Power on Run Drivers</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Drivers could be incompatible with lastest operating system</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3527849939"/>
                  </a:ext>
                </a:extLst>
              </a:tr>
              <a:tr h="188002">
                <a:tc>
                  <a:txBody>
                    <a:bodyPr/>
                    <a:lstStyle/>
                    <a:p>
                      <a:pPr algn="l" fontAlgn="b"/>
                      <a:r>
                        <a:rPr lang="en-US" sz="1100" u="none" strike="noStrike">
                          <a:effectLst/>
                        </a:rPr>
                        <a:t>Design Circuit</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Lamp</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Powers on and off with Code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Brightness levels between lamps are not the same</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750486826"/>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PhotoResistor</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Detects Light Levels with Code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2153387670"/>
                  </a:ext>
                </a:extLst>
              </a:tr>
              <a:tr h="188002">
                <a:tc>
                  <a:txBody>
                    <a:bodyPr/>
                    <a:lstStyle/>
                    <a:p>
                      <a:pPr algn="l" fontAlgn="b"/>
                      <a:r>
                        <a:rPr lang="en-US" sz="1100" u="none" strike="noStrike">
                          <a:effectLst/>
                        </a:rPr>
                        <a:t>Design Logic</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Lamp On Send Delay</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Tune delay for success rate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660286821"/>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Lamp Off Wait Delay</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Tune delay for success rate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46751245"/>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PhotoResistor Read Tries</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Tune tries for reliable read</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Read widly varies because of PWM signal for varying lamp brightness</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3818327120"/>
                  </a:ext>
                </a:extLst>
              </a:tr>
              <a:tr h="188002">
                <a:tc>
                  <a:txBody>
                    <a:bodyPr/>
                    <a:lstStyle/>
                    <a:p>
                      <a:pPr algn="l" fontAlgn="b"/>
                      <a:r>
                        <a:rPr lang="en-US" sz="1100" u="none" strike="noStrike">
                          <a:effectLst/>
                        </a:rPr>
                        <a:t>Bit</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Send Bit</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Reliably send a bit</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May not send, or may send when reciver is not ready</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1905395668"/>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Receive Bit</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Reliably recive a bit</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May not receive, or recieves from unintended source</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2149515631"/>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Tune Delays</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Reduce delays to not affect reliability</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2133330643"/>
                  </a:ext>
                </a:extLst>
              </a:tr>
              <a:tr h="188002">
                <a:tc>
                  <a:txBody>
                    <a:bodyPr/>
                    <a:lstStyle/>
                    <a:p>
                      <a:pPr algn="l" fontAlgn="b"/>
                      <a:r>
                        <a:rPr lang="en-US" sz="1100" u="none" strike="noStrike">
                          <a:effectLst/>
                        </a:rPr>
                        <a:t>Byte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Send Byte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Reliably send a byte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Timing could be off when sending and reciever not ready to receive</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2403692879"/>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Recive Byte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Reliably recive a byte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May not receive all bits</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1933718054"/>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Incomplete Byte Timeout</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Reset and Fail Recive if incomplete</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Could timeout early or not at all</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2462178044"/>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Tune Delays</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Reduce delays to not affect reliability</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3323056297"/>
                  </a:ext>
                </a:extLst>
              </a:tr>
              <a:tr h="188002">
                <a:tc>
                  <a:txBody>
                    <a:bodyPr/>
                    <a:lstStyle/>
                    <a:p>
                      <a:pPr algn="l" fontAlgn="b"/>
                      <a:r>
                        <a:rPr lang="en-US" sz="1100" u="none" strike="noStrike">
                          <a:effectLst/>
                        </a:rPr>
                        <a:t>String</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Send String</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Reliably send a string</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3805862991"/>
                  </a:ext>
                </a:extLst>
              </a:tr>
              <a:tr h="188002">
                <a:tc>
                  <a:txBody>
                    <a:bodyPr/>
                    <a:lstStyle/>
                    <a:p>
                      <a:pPr algn="l" fontAlgn="b"/>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Receive String</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Reliably recive a string</a:t>
                      </a:r>
                      <a:endParaRPr lang="en-US" sz="1100" b="0" i="0" u="none" strike="noStrike">
                        <a:solidFill>
                          <a:srgbClr val="000000"/>
                        </a:solidFill>
                        <a:effectLst/>
                        <a:latin typeface="Calibri" panose="020F0502020204030204" pitchFamily="34" charset="0"/>
                      </a:endParaRPr>
                    </a:p>
                  </a:txBody>
                  <a:tcPr marL="9400" marR="9400" marT="9400" marB="0" anchor="b"/>
                </a:tc>
                <a:tc>
                  <a:txBody>
                    <a:bodyPr/>
                    <a:lstStyle/>
                    <a:p>
                      <a:pPr algn="l" fontAlgn="b"/>
                      <a:r>
                        <a:rPr lang="en-US" sz="1100" u="none" strike="noStrike">
                          <a:effectLst/>
                        </a:rPr>
                        <a:t>May not receive all bytes</a:t>
                      </a:r>
                      <a:endParaRPr lang="en-US" sz="1100" b="0" i="0" u="none" strike="noStrike">
                        <a:solidFill>
                          <a:srgbClr val="000000"/>
                        </a:solidFill>
                        <a:effectLst/>
                        <a:latin typeface="Calibri" panose="020F0502020204030204" pitchFamily="34" charset="0"/>
                      </a:endParaRPr>
                    </a:p>
                  </a:txBody>
                  <a:tcPr marL="9400" marR="9400" marT="9400" marB="0" anchor="b"/>
                </a:tc>
                <a:extLst>
                  <a:ext uri="{0D108BD9-81ED-4DB2-BD59-A6C34878D82A}">
                    <a16:rowId xmlns:a16="http://schemas.microsoft.com/office/drawing/2014/main" val="3039253387"/>
                  </a:ext>
                </a:extLst>
              </a:tr>
            </a:tbl>
          </a:graphicData>
        </a:graphic>
      </p:graphicFrame>
    </p:spTree>
    <p:extLst>
      <p:ext uri="{BB962C8B-B14F-4D97-AF65-F5344CB8AC3E}">
        <p14:creationId xmlns:p14="http://schemas.microsoft.com/office/powerpoint/2010/main" val="17075015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d0ec0562-1151-4a55-b593-c8aadb16d168">
      <UserInfo>
        <DisplayName>Rahman, Mostafizur</DisplayName>
        <AccountId>19</AccountId>
        <AccountType/>
      </UserInfo>
      <UserInfo>
        <DisplayName>Danesh, Wafi (UMKC-Student)</DisplayName>
        <AccountId>20</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51B53525C8D5449A1B961ADE11BAB1" ma:contentTypeVersion="12" ma:contentTypeDescription="Create a new document." ma:contentTypeScope="" ma:versionID="1e421efd9e9bd02e51bfaae97f3352c4">
  <xsd:schema xmlns:xsd="http://www.w3.org/2001/XMLSchema" xmlns:xs="http://www.w3.org/2001/XMLSchema" xmlns:p="http://schemas.microsoft.com/office/2006/metadata/properties" xmlns:ns2="8ae6e0a7-916a-458a-bde0-e630c8cda4e7" xmlns:ns3="d0ec0562-1151-4a55-b593-c8aadb16d168" targetNamespace="http://schemas.microsoft.com/office/2006/metadata/properties" ma:root="true" ma:fieldsID="238dea95efc0d6d3e7ed7d5af3e4454e" ns2:_="" ns3:_="">
    <xsd:import namespace="8ae6e0a7-916a-458a-bde0-e630c8cda4e7"/>
    <xsd:import namespace="d0ec0562-1151-4a55-b593-c8aadb16d16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e6e0a7-916a-458a-bde0-e630c8cda4e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ec0562-1151-4a55-b593-c8aadb16d16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CA6AF9-875A-4012-9E12-2B49F3664D66}">
  <ds:schemaRefs>
    <ds:schemaRef ds:uri="d0ec0562-1151-4a55-b593-c8aadb16d16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A595359-C44B-466D-AA3D-0B8901315CF1}">
  <ds:schemaRefs>
    <ds:schemaRef ds:uri="http://schemas.microsoft.com/sharepoint/v3/contenttype/forms"/>
  </ds:schemaRefs>
</ds:datastoreItem>
</file>

<file path=customXml/itemProps3.xml><?xml version="1.0" encoding="utf-8"?>
<ds:datastoreItem xmlns:ds="http://schemas.openxmlformats.org/officeDocument/2006/customXml" ds:itemID="{63C640A5-3D04-4939-9702-0044C9CA581F}">
  <ds:schemaRefs>
    <ds:schemaRef ds:uri="8ae6e0a7-916a-458a-bde0-e630c8cda4e7"/>
    <ds:schemaRef ds:uri="d0ec0562-1151-4a55-b593-c8aadb16d16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8</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Test Methodology</vt:lpstr>
      <vt:lpstr>Test Results (20 points)</vt:lpstr>
      <vt:lpstr>Test Results</vt:lpstr>
      <vt:lpstr>Reliability Analysis (10 points)</vt:lpstr>
      <vt:lpstr>PowerPoint Presentation</vt:lpstr>
      <vt:lpstr>PowerPoint Presentation</vt:lpstr>
      <vt:lpstr>PowerPoint Presentation</vt:lpstr>
      <vt:lpstr>Attendance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Siddharth Endrakanti</dc:creator>
  <cp:revision>1</cp:revision>
  <cp:lastPrinted>2019-02-05T05:09:18Z</cp:lastPrinted>
  <dcterms:created xsi:type="dcterms:W3CDTF">2019-01-28T02:19:29Z</dcterms:created>
  <dcterms:modified xsi:type="dcterms:W3CDTF">2022-04-25T19:58:22Z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0x0101007851B53525C8D5449A1B961ADE11BAB1</vt:lpwstr>
  </property>
</Properties>
</file>